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3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5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7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6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5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C9A4-B947-44F1-86CB-86FCA711BC4E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26EB-C120-41C0-81C8-10ECD2D56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6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Межпланетный перелет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Автор- Белянин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6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Моделирование межпланетного перелёта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95" y="1679965"/>
            <a:ext cx="5995997" cy="4496998"/>
          </a:xfrm>
        </p:spPr>
      </p:pic>
    </p:spTree>
    <p:extLst>
      <p:ext uri="{BB962C8B-B14F-4D97-AF65-F5344CB8AC3E}">
        <p14:creationId xmlns:p14="http://schemas.microsoft.com/office/powerpoint/2010/main" val="3082616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Межпланетный перелет </vt:lpstr>
      <vt:lpstr>Задачи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Межпланетный перелет </dc:title>
  <dc:creator>Артем В. Асташенок</dc:creator>
  <cp:lastModifiedBy>Артем В. Асташенок</cp:lastModifiedBy>
  <cp:revision>1</cp:revision>
  <dcterms:created xsi:type="dcterms:W3CDTF">2022-12-28T17:01:43Z</dcterms:created>
  <dcterms:modified xsi:type="dcterms:W3CDTF">2022-12-28T17:01:49Z</dcterms:modified>
</cp:coreProperties>
</file>