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1" r:id="rId4"/>
    <p:sldId id="263" r:id="rId5"/>
    <p:sldId id="264" r:id="rId6"/>
    <p:sldId id="265" r:id="rId7"/>
    <p:sldId id="266" r:id="rId8"/>
    <p:sldId id="269" r:id="rId9"/>
    <p:sldId id="267" r:id="rId10"/>
    <p:sldId id="260" r:id="rId11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48" autoAdjust="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07/02/2023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07/02/2023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67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411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954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123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30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933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51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07/02/2023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07/02/2023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07/02/2023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07/02/2023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07/02/2023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07/02/2023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07/02/2023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07/02/2023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07/02/2023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07/02/2023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07/02/2023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07/02/2023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>
                <a:solidFill>
                  <a:schemeClr val="bg1"/>
                </a:solidFill>
              </a:rPr>
              <a:t>R</a:t>
            </a:r>
            <a:r>
              <a:rPr lang="it-IT" sz="6000" dirty="0" err="1">
                <a:solidFill>
                  <a:schemeClr val="bg1"/>
                </a:solidFill>
              </a:rPr>
              <a:t>einforceMENT</a:t>
            </a:r>
            <a:r>
              <a:rPr lang="it-IT" sz="6000" dirty="0">
                <a:solidFill>
                  <a:schemeClr val="bg1"/>
                </a:solidFill>
              </a:rPr>
              <a:t>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7CEBFF"/>
                </a:solidFill>
              </a:rPr>
              <a:t>RL METHODS AND ALGHORITMS</a:t>
            </a:r>
            <a:endParaRPr lang="it-IT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616450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Thank </a:t>
            </a:r>
            <a:r>
              <a:rPr lang="it-IT" dirty="0" err="1">
                <a:solidFill>
                  <a:srgbClr val="FFFFFF"/>
                </a:solidFill>
              </a:rPr>
              <a:t>you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Objectives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19E0C0-0C9B-E702-35FF-26E56D1E07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DQN (Dueling, prioritized, double)</a:t>
            </a:r>
          </a:p>
          <a:p>
            <a:r>
              <a:rPr lang="en-US" dirty="0"/>
              <a:t>A2C</a:t>
            </a:r>
          </a:p>
          <a:p>
            <a:r>
              <a:rPr lang="en-US" dirty="0"/>
              <a:t>PPO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6C2888-07D3-9240-4393-57F45B7C4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29" y="2562361"/>
            <a:ext cx="5269918" cy="296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PONG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C1B0E9-2A51-5CA5-976D-839C09E980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67" y="2040264"/>
            <a:ext cx="3474665" cy="45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64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DQN</a:t>
            </a:r>
            <a:br>
              <a:rPr lang="en-US" dirty="0"/>
            </a:br>
            <a:r>
              <a:rPr lang="en-US" sz="1400" dirty="0"/>
              <a:t>Dueling</a:t>
            </a:r>
            <a:endParaRPr lang="it-IT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5A22D2-63B4-FE9A-EEEF-E1FBC1A8525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710" y="2147196"/>
            <a:ext cx="5980579" cy="38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88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DQN</a:t>
            </a:r>
            <a:br>
              <a:rPr lang="en-US" dirty="0"/>
            </a:br>
            <a:r>
              <a:rPr lang="en-US" sz="1400" dirty="0"/>
              <a:t>Double</a:t>
            </a:r>
            <a:endParaRPr lang="it-IT" sz="1400" dirty="0"/>
          </a:p>
        </p:txBody>
      </p:sp>
      <p:pic>
        <p:nvPicPr>
          <p:cNvPr id="4098" name="Picture 2" descr="Deep Q-Learning, Part2: Double Deep Q Network, (Double DQN) | by Amber |  Medium">
            <a:extLst>
              <a:ext uri="{FF2B5EF4-FFF2-40B4-BE49-F238E27FC236}">
                <a16:creationId xmlns:a16="http://schemas.microsoft.com/office/drawing/2014/main" id="{1B20BC1D-FB54-C567-7E7E-2257A607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436" y="2339136"/>
            <a:ext cx="7661175" cy="335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21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DQN</a:t>
            </a:r>
            <a:br>
              <a:rPr lang="en-US" dirty="0"/>
            </a:br>
            <a:r>
              <a:rPr lang="en-US" sz="1400" dirty="0"/>
              <a:t>prioritized experience replay</a:t>
            </a:r>
            <a:endParaRPr lang="it-IT"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C629BB4-FFEB-240A-ADBE-797B82EB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482" y="2331103"/>
            <a:ext cx="6087035" cy="36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8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A2C</a:t>
            </a:r>
            <a:endParaRPr lang="it-IT"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CADE8A1-6EE7-642A-87AD-F0794B567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311" y="2378915"/>
            <a:ext cx="4863377" cy="365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5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ppo</a:t>
            </a:r>
            <a:endParaRPr lang="it-IT"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AD4AF17-DE66-B02E-225E-84E24F13C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976" y="2205318"/>
            <a:ext cx="6846047" cy="38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8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Final results</a:t>
            </a:r>
            <a:endParaRPr lang="it-IT"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542C5CB-2BC0-612D-1EE4-FE01AEF10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083" y="1943658"/>
            <a:ext cx="6245833" cy="43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11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{3DF36B05-1A1C-47CF-BD45-6E68B273ACF0}tf56390039_win32</Template>
  <TotalTime>36</TotalTime>
  <Words>46</Words>
  <Application>Microsoft Office PowerPoint</Application>
  <PresentationFormat>Widescreen</PresentationFormat>
  <Paragraphs>24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Dividendo</vt:lpstr>
      <vt:lpstr>ReinforceMENT LEARNING</vt:lpstr>
      <vt:lpstr>Objectives</vt:lpstr>
      <vt:lpstr>PONG</vt:lpstr>
      <vt:lpstr>DQN Dueling</vt:lpstr>
      <vt:lpstr>DQN Double</vt:lpstr>
      <vt:lpstr>DQN prioritized experience replay</vt:lpstr>
      <vt:lpstr>A2C</vt:lpstr>
      <vt:lpstr>ppo</vt:lpstr>
      <vt:lpstr>Final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Vlad Mattiussi - vlad.mattiussi@studio.unibo.it</dc:creator>
  <cp:lastModifiedBy>Vlad Mattiussi - vlad.mattiussi@studio.unibo.it</cp:lastModifiedBy>
  <cp:revision>3</cp:revision>
  <dcterms:created xsi:type="dcterms:W3CDTF">2023-02-06T22:54:03Z</dcterms:created>
  <dcterms:modified xsi:type="dcterms:W3CDTF">2023-02-06T23:30:36Z</dcterms:modified>
</cp:coreProperties>
</file>