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50" y="980350"/>
            <a:ext cx="9144000" cy="168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Розробка та реалізація алгоритму розпізнавання силуетів на статичному зображенні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928500" y="2881725"/>
            <a:ext cx="3992700" cy="21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Робота</a:t>
            </a:r>
          </a:p>
          <a:p>
            <a:pPr lvl="0" algn="l">
              <a:spcBef>
                <a:spcPts val="0"/>
              </a:spcBef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студента III курсу 36 групи</a:t>
            </a:r>
          </a:p>
          <a:p>
            <a:pPr lvl="0" algn="l">
              <a:spcBef>
                <a:spcPts val="0"/>
              </a:spcBef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спеціальності 6.040203 Інформатика</a:t>
            </a:r>
          </a:p>
          <a:p>
            <a:pPr lvl="0" algn="l">
              <a:spcBef>
                <a:spcPts val="0"/>
              </a:spcBef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Олійника Владислава Михайловича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Керівник: Болілий В.О.,</a:t>
            </a:r>
          </a:p>
          <a:p>
            <a:pPr lvl="0" algn="l">
              <a:spcBef>
                <a:spcPts val="0"/>
              </a:spcBef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кандидат фізико-математичних наук, доцент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4224425" y="673625"/>
            <a:ext cx="4919700" cy="36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Всі файли продемонстровані в пренентації, як і сама презентація, а також: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файли вихідного коду, 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набір тестових зображень, </a:t>
            </a: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архів із виконуваним файлом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доступні в GitHub репозиторії, за наступним посиланням: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945175" y="3684125"/>
            <a:ext cx="3270900" cy="82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https://github.com/VladOliynyk/SilhouettesCounter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5" y="600025"/>
            <a:ext cx="3924199" cy="39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Дякую за увагу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Актуальність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5294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Комп’ютерний зір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теорія і технологія створення машин, здатних розпізнавати, відстежувати і класифікувати об’єкти.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Системи комп’ютерного зору є переломною ланкою у сферах, де можуть використовуватись комп’ютерні системи, і де існує необхідність у розпізнаванні та ідентифікації об’єктів. </a:t>
            </a:r>
          </a:p>
          <a:p>
            <a:pPr indent="45720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Правильний аналіз зображень є одним із ключових факторів у сфері машинного навчання та штучного інтелекту.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344" y="863549"/>
            <a:ext cx="32416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Об’єкт, предмет та мета роботи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Об’єкт дослідження: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технології комп’ютерного зору.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дослідження: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розпізнавання силуетів засобами комп’ютерного зору.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 роботи: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дослідження сучасного стану розвитку технологій і систем комп’ютерного зору. Створення програмного додатку, що здатний розпізнавати силуети об’єктів на зображенні із певними умовами.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Структура курсової роботи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6985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Курсова робота складається із вступу, двох розділів, висновків, списку використаних джерел (24 найменування), та додатків.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Основний зміст викладено на 28 сторінках (без додатків).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Перший розділ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містить теоретичну інформацію щодо сучасних досягнень в сфері комп’ютерного зору.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Другий розділ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містить опис роботи, опис проектування та розробки програмного додатку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“Silhouettes Counter”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Опис програми: вступ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4737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Програма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Silhouettes Counter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призначена для пошуку силуетів об’єктів на зображенні із наступними умовами: </a:t>
            </a:r>
            <a:b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фон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зображення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світлий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об’єкти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темні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b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фон зображення може бути неоднорідним;</a:t>
            </a:r>
            <a:b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кольори фону зображення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мають бути світлими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b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тон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кольорів фону має бути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приглушеним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b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об’єкти на зображенні мають бути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чітко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контрастно виділені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максимально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темним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кольором;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174" y="418865"/>
            <a:ext cx="3619749" cy="40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5049225" y="4492925"/>
            <a:ext cx="3619800" cy="37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Рис.1. Головне вікно програми.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Опис програми: завантаження файлу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25" y="1076262"/>
            <a:ext cx="59531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22800" y="3778800"/>
            <a:ext cx="4296000" cy="1302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Опис програми: бінаризація (очищення) зображення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4670400" cy="255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 бінаризації (очищення) зображення необхідний для того, щоб підготувати зображення для роботи основної функції програми – виявлення силуетів.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 бінаризації перетворює будь-яке зображення на бінарне (після очищення присутні лише 2 кольори, білий і чорний).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100" y="1017725"/>
            <a:ext cx="3850200" cy="3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579150" y="3842325"/>
            <a:ext cx="39126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if (curPixCol.lightness() &gt;= LIGHTNESS)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               image.setPixel(x, y, qRgb(255, 255, 255));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           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               image.setPixel(x, y, qRgb(0, 0, 0));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           }</a:t>
            </a:r>
            <a:br>
              <a:rPr lang="ru" sz="1200">
                <a:solidFill>
                  <a:schemeClr val="dk1"/>
                </a:solidFill>
              </a:rPr>
            </a:br>
            <a:r>
              <a:rPr lang="ru" sz="12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Опис програми: пошук силуетів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4527600" cy="16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Пошук силуетів здійснюється за алгоритмом показаним на анімації.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“Псевдо-” спрощений код алгоритму для розуміння: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100" y="1017725"/>
            <a:ext cx="3850200" cy="3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222800" y="2842975"/>
            <a:ext cx="4296000" cy="2238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79150" y="2861850"/>
            <a:ext cx="39126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void checkPixel( xPixel ) {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	if ( xPixel  = black ) {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markPixel( xPixel  );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		checkPixel (xPixel.right);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		checkPixel (xPixel.left);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		checkPixel (xPixel.bottom);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		checkPixel (xPixel.top);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	}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Висновки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59300" y="1152475"/>
            <a:ext cx="426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відповідності із поставленими задачами було: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розглянуто сучасні досягнення в сфері комп’ютерного зору, а саме у сфері розпізнавання силуетів;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розглянуто теорію розпізнавання образів (частково);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розглянуто основні відомості про бібліотеку OpenCV – відкриту бібліотеку комп’ютерного зору;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змодельовано та реалізовано алгоритм, що дозволяє розпізнавати силуети об’єктів на зображенні;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183000" y="1152475"/>
            <a:ext cx="4800600" cy="412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основі алгоритму створено власну програму, для розпізнавання силуетів на зображеннях наступного характеру:</a:t>
            </a:r>
          </a:p>
          <a:p>
            <a:pPr indent="-228600" lvl="1" marL="914400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фон зображення світлий, об’єкти – темні;</a:t>
            </a:r>
          </a:p>
          <a:p>
            <a:pPr indent="-228600" lvl="1" marL="914400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фон зображення може бути неоднорідним;</a:t>
            </a:r>
          </a:p>
          <a:p>
            <a:pPr indent="-228600" lvl="1" marL="914400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кольори фону зображення мають бути світлими;</a:t>
            </a:r>
          </a:p>
          <a:p>
            <a:pPr indent="-228600" lvl="1" marL="914400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тон кольорів фону має бути приглушеним;</a:t>
            </a:r>
          </a:p>
          <a:p>
            <a:pPr indent="-228600" lvl="1" marL="914400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об’єкти на зображенні мають бути чітко та контрастно виділені максимально темним кольором;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програма має графічний інтерфейс;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програмі реалізована візуалізація принципів роботи програми і використаного алгоритму бінаризації зображення та розпізнавання і підрахунку силуетів.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