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0" r:id="rId10"/>
    <p:sldId id="271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ge.sdamgia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10" Type="http://schemas.openxmlformats.org/officeDocument/2006/relationships/hyperlink" Target="https://fipi.ru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welcome.stepik.org/r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908" y="605413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	</a:t>
            </a:r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1908" y="642346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Сергей Горяинов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8" y="1188333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 smtClean="0"/>
              <a:t>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en-US" sz="2600" dirty="0" smtClean="0"/>
              <a:t>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10"/>
              </a:rPr>
              <a:t>https://</a:t>
            </a:r>
            <a:r>
              <a:rPr lang="en-US" sz="2600" dirty="0" smtClean="0">
                <a:hlinkClick r:id="rId10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 smtClean="0"/>
              <a:t>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865" y="6096881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5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" y="4106228"/>
            <a:ext cx="10157661" cy="2086266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6" y="2162883"/>
            <a:ext cx="10115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81"/>
            <a:ext cx="6946274" cy="1658198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6161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43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02" y="3865813"/>
            <a:ext cx="1562100" cy="10419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06" y="5097761"/>
            <a:ext cx="1543196" cy="1183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372</TotalTime>
  <Words>506</Words>
  <Application>Microsoft Office PowerPoint</Application>
  <PresentationFormat>Широкоэкранный</PresentationFormat>
  <Paragraphs>79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75</cp:revision>
  <dcterms:created xsi:type="dcterms:W3CDTF">2022-08-25T06:30:35Z</dcterms:created>
  <dcterms:modified xsi:type="dcterms:W3CDTF">2022-08-31T02:55:32Z</dcterms:modified>
</cp:coreProperties>
</file>