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5" r:id="rId7"/>
    <p:sldId id="277" r:id="rId8"/>
    <p:sldId id="262" r:id="rId9"/>
    <p:sldId id="270" r:id="rId10"/>
    <p:sldId id="271" r:id="rId11"/>
    <p:sldId id="273" r:id="rId12"/>
    <p:sldId id="274" r:id="rId13"/>
    <p:sldId id="261" r:id="rId14"/>
    <p:sldId id="290" r:id="rId15"/>
    <p:sldId id="279" r:id="rId16"/>
    <p:sldId id="288" r:id="rId17"/>
    <p:sldId id="278" r:id="rId18"/>
    <p:sldId id="289" r:id="rId19"/>
    <p:sldId id="286" r:id="rId20"/>
    <p:sldId id="264" r:id="rId21"/>
    <p:sldId id="265" r:id="rId22"/>
    <p:sldId id="266" r:id="rId23"/>
    <p:sldId id="267" r:id="rId24"/>
    <p:sldId id="268" r:id="rId25"/>
    <p:sldId id="291" r:id="rId26"/>
    <p:sldId id="287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0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0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elcome.stepik.org/ru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ege.sdamgia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fipi.ru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5" y="3991381"/>
            <a:ext cx="6580926" cy="1160911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/>
              <a:t>Информационно-познавательный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3892" y="6053401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0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3196" y="6056028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15" y="6100304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2722" y="6330400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70" y="6124123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99" y="1138304"/>
            <a:ext cx="5975047" cy="498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65731" cy="1380392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5295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70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15" y="5219319"/>
            <a:ext cx="1603873" cy="15914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859" y="3649892"/>
            <a:ext cx="1511384" cy="14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4875"/>
          </a:xfrm>
        </p:spPr>
        <p:txBody>
          <a:bodyPr/>
          <a:lstStyle/>
          <a:p>
            <a:r>
              <a:rPr lang="ru-RU" dirty="0" smtClean="0"/>
              <a:t>Решение вручную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10" y="904875"/>
            <a:ext cx="8713379" cy="59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84" y="920668"/>
            <a:ext cx="9394431" cy="5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8" y="923925"/>
            <a:ext cx="9256143" cy="593407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Рациональный способ решения(Поляков)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89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582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11" y="963582"/>
            <a:ext cx="9340178" cy="58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96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Самый распространенный способ решения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0" y="963582"/>
            <a:ext cx="8773719" cy="58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02079" y="12409"/>
            <a:ext cx="10772775" cy="1658198"/>
          </a:xfrm>
        </p:spPr>
        <p:txBody>
          <a:bodyPr/>
          <a:lstStyle/>
          <a:p>
            <a:r>
              <a:rPr lang="ru-RU" dirty="0" smtClean="0"/>
              <a:t>Разница между способами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52691" y="2136493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Рациональный способ решения(Поляков)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52072" y="2136152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Самый распространенный способ решения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7" y="3049285"/>
            <a:ext cx="4501921" cy="778431"/>
          </a:xfrm>
          <a:prstGeom prst="rect">
            <a:avLst/>
          </a:prstGeom>
        </p:spPr>
      </p:pic>
      <p:pic>
        <p:nvPicPr>
          <p:cNvPr id="11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72" y="2827666"/>
            <a:ext cx="1592191" cy="905779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87" y="4244194"/>
            <a:ext cx="1515876" cy="15040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810" y="3145924"/>
            <a:ext cx="1940891" cy="185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0298" y="12409"/>
            <a:ext cx="1479529" cy="20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276264"/>
            <a:ext cx="10753725" cy="295597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30" y="499533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dirty="0" smtClean="0"/>
              <a:t>поставленные </a:t>
            </a:r>
            <a:r>
              <a:rPr lang="ru-RU" altLang="ru-RU" sz="2600" dirty="0"/>
              <a:t>задачи и приобретены навыки отбора и систематизации нужной информации из множества источников.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 smtClean="0">
                <a:hlinkClick r:id="rId2"/>
              </a:rPr>
              <a:t>https://kpolyakov.spb.ru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>
                <a:hlinkClick r:id="rId7"/>
              </a:rPr>
              <a:t>https</a:t>
            </a:r>
            <a:r>
              <a:rPr lang="en-US" sz="2600" dirty="0">
                <a:hlinkClick r:id="rId7"/>
              </a:rPr>
              <a:t>://</a:t>
            </a:r>
            <a:r>
              <a:rPr lang="en-US" sz="2600" dirty="0" smtClean="0">
                <a:hlinkClick r:id="rId7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355" y="2681979"/>
            <a:ext cx="5611691" cy="115342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Спасибо за внимание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957" y="607911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3483" y="635348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2050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0" y="2183668"/>
            <a:ext cx="9661441" cy="36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7731"/>
            <a:ext cx="11983405" cy="6330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dirty="0"/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 добавить в кучу один камень или увеличить количество камней в куче в два раза. Для того чтобы делать ходы, у каждого игрока есть неограниченное количество камней. Игра завершается в тот момент, когда количество камней в куче становится не менее 29. Победителем считается игрок, сделавший последний ход, т. е. первым получивший кучу, в которой будет 29 или больше камней. В начальный момент в куче было S камней, 1 ≤ S ≤ 28.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19.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Укажите такое значение S, при котором Петя не может выиграть за один ход, но при любом ходе Пети Ваня может выиграть своим первым ходом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20.</a:t>
            </a:r>
            <a:br>
              <a:rPr lang="ru-RU" b="1" dirty="0"/>
            </a:br>
            <a:r>
              <a:rPr lang="ru-RU" dirty="0"/>
              <a:t>Найдите два таких значения S, при которых у Пети есть выигрышная стратегия, причём одновременно выполняются два условия:</a:t>
            </a:r>
            <a:br>
              <a:rPr lang="ru-RU" dirty="0"/>
            </a:br>
            <a:r>
              <a:rPr lang="ru-RU" dirty="0"/>
              <a:t>— Петя не может выиграть за один ход;</a:t>
            </a:r>
            <a:br>
              <a:rPr lang="ru-RU" dirty="0"/>
            </a:br>
            <a:r>
              <a:rPr lang="ru-RU" dirty="0"/>
              <a:t>— Петя может выиграть своим вторым ходом независимо от того, как будет ходить Ваня.</a:t>
            </a:r>
            <a:br>
              <a:rPr lang="ru-RU" dirty="0"/>
            </a:br>
            <a:r>
              <a:rPr lang="ru-RU" dirty="0"/>
              <a:t>Найденные значения запишите в ответе в порядке возрастания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21.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игры, описанной в задании 19, найдите значение S, при котором одновременно выполняются два условия:</a:t>
            </a:r>
            <a:br>
              <a:rPr lang="ru-RU" dirty="0"/>
            </a:br>
            <a:r>
              <a:rPr lang="ru-RU" dirty="0"/>
              <a:t>— у Вани есть выигрышная стратегия, позволяющая ему выиграть первым или вторым ходом при любой игре Пети;</a:t>
            </a:r>
            <a:br>
              <a:rPr lang="ru-RU" dirty="0"/>
            </a:br>
            <a:r>
              <a:rPr lang="ru-RU" dirty="0"/>
              <a:t>— у Вани нет стратегии, которая позволит ему гарантированно выиграть первым ходом.</a:t>
            </a:r>
            <a:br>
              <a:rPr lang="ru-RU" dirty="0"/>
            </a:br>
            <a:r>
              <a:rPr lang="ru-RU" dirty="0"/>
              <a:t>Если найдено несколько значений S, в ответе запишите минимальное из 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506</TotalTime>
  <Words>554</Words>
  <Application>Microsoft Office PowerPoint</Application>
  <PresentationFormat>Широкоэкранный</PresentationFormat>
  <Paragraphs>90</Paragraphs>
  <Slides>26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Презентация PowerPoint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Способы решения задач </vt:lpstr>
      <vt:lpstr>Решение вручную</vt:lpstr>
      <vt:lpstr>Презентация PowerPoint</vt:lpstr>
      <vt:lpstr>Презентация PowerPoint</vt:lpstr>
      <vt:lpstr>Самый распространенный способ решения</vt:lpstr>
      <vt:lpstr>Презентация PowerPoint</vt:lpstr>
      <vt:lpstr>Разница между способами решения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Спасибо за внимание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113</cp:revision>
  <dcterms:created xsi:type="dcterms:W3CDTF">2022-08-25T06:30:35Z</dcterms:created>
  <dcterms:modified xsi:type="dcterms:W3CDTF">2022-10-22T15:35:57Z</dcterms:modified>
</cp:coreProperties>
</file>