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C538-87E4-4DE4-99E6-9B8ECB63D56D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39248-8A7A-4A72-9D9C-0A929E740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9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07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2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3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5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5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fipi.ru/" TargetMode="External"/><Relationship Id="rId3" Type="http://schemas.openxmlformats.org/officeDocument/2006/relationships/hyperlink" Target="https://egekp.unoforum.pro/" TargetMode="External"/><Relationship Id="rId7" Type="http://schemas.openxmlformats.org/officeDocument/2006/relationships/hyperlink" Target="https://code-enjoy.ru/" TargetMode="External"/><Relationship Id="rId2" Type="http://schemas.openxmlformats.org/officeDocument/2006/relationships/hyperlink" Target="https://kpolyakov.spb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materializecss.org/" TargetMode="External"/><Relationship Id="rId4" Type="http://schemas.openxmlformats.org/officeDocument/2006/relationships/hyperlink" Target="https://developer.mozilla.org/r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3504" y="1543049"/>
            <a:ext cx="10782300" cy="2580217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688130"/>
            <a:ext cx="9228201" cy="1645920"/>
          </a:xfrm>
        </p:spPr>
        <p:txBody>
          <a:bodyPr>
            <a:normAutofit lnSpcReduction="10000"/>
          </a:bodyPr>
          <a:lstStyle/>
          <a:p>
            <a:endParaRPr lang="ru-RU" u="sng" dirty="0" smtClean="0"/>
          </a:p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4" y="6115298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4850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26" y="6194189"/>
            <a:ext cx="215972" cy="522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1012" y="6270795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Петров Владислав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35" y="6177190"/>
            <a:ext cx="215972" cy="5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143" y="-142875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по решение заданий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1" y="1299186"/>
            <a:ext cx="5387240" cy="420928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78" y="1299185"/>
            <a:ext cx="5897022" cy="42092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6" y="2743200"/>
            <a:ext cx="9043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34651" y="-361950"/>
            <a:ext cx="1572132" cy="1658198"/>
          </a:xfrm>
        </p:spPr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" y="76200"/>
            <a:ext cx="7111401" cy="544830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998871"/>
            <a:ext cx="7381875" cy="58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209550"/>
            <a:ext cx="3571875" cy="1658198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 smtClean="0"/>
              <a:t>Описан алгоритм всех способ решения задач 19-21.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/>
              <a:t>Удалось ознакомиться со средствами веб-разработки и создать сайт с теорией и тестирующей </a:t>
            </a:r>
            <a:r>
              <a:rPr lang="ru-RU" altLang="ru-RU" sz="2600" dirty="0" smtClean="0"/>
              <a:t>системой.</a:t>
            </a:r>
          </a:p>
          <a:p>
            <a:pPr marL="4572" lvl="1" indent="0">
              <a:buNone/>
            </a:pPr>
            <a:endParaRPr lang="ru-RU" altLang="ru-RU" sz="2600" dirty="0" smtClean="0"/>
          </a:p>
          <a:p>
            <a:pPr marL="4572" lvl="1" indent="0">
              <a:buNone/>
            </a:pPr>
            <a:endParaRPr lang="ru-RU" altLang="ru-RU" sz="2600" dirty="0"/>
          </a:p>
          <a:p>
            <a:pPr marL="4572" lvl="1" indent="0">
              <a:buNone/>
            </a:pPr>
            <a:r>
              <a:rPr lang="ru-RU" altLang="ru-RU" sz="2600" dirty="0" smtClean="0"/>
              <a:t>В </a:t>
            </a:r>
            <a:r>
              <a:rPr lang="ru-RU" altLang="ru-RU" sz="2600" dirty="0"/>
              <a:t>результате работы над проектом были выполнены все </a:t>
            </a:r>
            <a:r>
              <a:rPr lang="ru-RU" altLang="ru-RU" sz="2600" i="1" dirty="0" smtClean="0"/>
              <a:t>поставленные </a:t>
            </a:r>
            <a:r>
              <a:rPr lang="ru-RU" altLang="ru-RU" sz="2600" i="1" dirty="0"/>
              <a:t>задачи </a:t>
            </a:r>
            <a:r>
              <a:rPr lang="ru-RU" altLang="ru-RU" sz="2600" dirty="0"/>
              <a:t>и </a:t>
            </a:r>
            <a:r>
              <a:rPr lang="ru-RU" altLang="ru-RU" sz="2600" i="1" dirty="0"/>
              <a:t>приобретены навыки отбора </a:t>
            </a:r>
            <a:r>
              <a:rPr lang="ru-RU" altLang="ru-RU" sz="2600" dirty="0"/>
              <a:t>и с</a:t>
            </a:r>
            <a:r>
              <a:rPr lang="ru-RU" altLang="ru-RU" sz="2600" i="1" dirty="0"/>
              <a:t>истематизации</a:t>
            </a:r>
            <a:r>
              <a:rPr lang="ru-RU" altLang="ru-RU" sz="2600" dirty="0"/>
              <a:t> нужной </a:t>
            </a:r>
            <a:r>
              <a:rPr lang="ru-RU" altLang="ru-RU" sz="2600" i="1" dirty="0"/>
              <a:t>информации из множества источников</a:t>
            </a:r>
            <a:r>
              <a:rPr lang="ru-RU" altLang="ru-RU" sz="2600" dirty="0"/>
              <a:t>.</a:t>
            </a:r>
          </a:p>
          <a:p>
            <a:pPr marL="0" indent="0">
              <a:buNone/>
            </a:pPr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42363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681" y="10373"/>
            <a:ext cx="10772775" cy="1658198"/>
          </a:xfrm>
        </p:spPr>
        <p:txBody>
          <a:bodyPr/>
          <a:lstStyle/>
          <a:p>
            <a:r>
              <a:rPr lang="ru-RU" dirty="0"/>
              <a:t>Используемые ресурсы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495681" y="1658198"/>
            <a:ext cx="10753725" cy="3766185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600" u="sng" dirty="0">
                <a:hlinkClick r:id="rId2"/>
              </a:rPr>
              <a:t>https://</a:t>
            </a:r>
            <a:r>
              <a:rPr lang="ru-RU" sz="2600" u="sng" dirty="0" smtClean="0">
                <a:hlinkClick r:id="rId2"/>
              </a:rPr>
              <a:t>kpolyakov.spb.ru</a:t>
            </a:r>
            <a:r>
              <a:rPr lang="ru-RU" sz="2600" dirty="0" smtClean="0"/>
              <a:t>  </a:t>
            </a:r>
            <a:r>
              <a:rPr lang="ru-RU" sz="2600" dirty="0"/>
              <a:t>- сайт Константина Полякова.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egekp.unoforum.pro</a:t>
            </a:r>
            <a:r>
              <a:rPr lang="ru-RU" sz="2600" dirty="0"/>
              <a:t> </a:t>
            </a:r>
            <a:r>
              <a:rPr lang="ru-RU" sz="2600" dirty="0" smtClean="0"/>
              <a:t>- </a:t>
            </a:r>
            <a:r>
              <a:rPr lang="ru-RU" sz="2600" dirty="0"/>
              <a:t>форум</a:t>
            </a:r>
            <a:r>
              <a:rPr lang="en-US" sz="2600" dirty="0"/>
              <a:t>: “</a:t>
            </a:r>
            <a:r>
              <a:rPr lang="ru-RU" sz="2600" dirty="0"/>
              <a:t>ЕГЭ по информатике</a:t>
            </a:r>
            <a:r>
              <a:rPr lang="en-US" sz="2600" dirty="0"/>
              <a:t>”</a:t>
            </a:r>
            <a:endParaRPr lang="ru-RU" sz="26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u="sng" dirty="0">
                <a:hlinkClick r:id="rId4"/>
              </a:rPr>
              <a:t>https://</a:t>
            </a:r>
            <a:r>
              <a:rPr lang="en-US" sz="2600" u="sng" dirty="0" smtClean="0">
                <a:hlinkClick r:id="rId4"/>
              </a:rPr>
              <a:t>developer.mozilla.org/ru</a:t>
            </a:r>
            <a:r>
              <a:rPr lang="ru-RU" sz="2600" dirty="0" smtClean="0"/>
              <a:t> </a:t>
            </a:r>
            <a:r>
              <a:rPr lang="en-US" sz="2600" dirty="0" smtClean="0"/>
              <a:t> </a:t>
            </a:r>
            <a:r>
              <a:rPr lang="en-US" sz="2600" dirty="0"/>
              <a:t>-</a:t>
            </a:r>
            <a:r>
              <a:rPr lang="ru-RU" sz="2600" dirty="0"/>
              <a:t> Ресурс для изучения </a:t>
            </a:r>
            <a:r>
              <a:rPr lang="en-US" sz="2600" dirty="0"/>
              <a:t>HTML </a:t>
            </a:r>
            <a:r>
              <a:rPr lang="ru-RU" sz="2600" dirty="0"/>
              <a:t>и </a:t>
            </a:r>
            <a:r>
              <a:rPr lang="en-US" sz="2600" dirty="0"/>
              <a:t>CSS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materializecss.org</a:t>
            </a:r>
            <a:r>
              <a:rPr lang="ru-RU" sz="2600" dirty="0" smtClean="0"/>
              <a:t> </a:t>
            </a:r>
            <a:r>
              <a:rPr lang="en-US" sz="2600" dirty="0" smtClean="0"/>
              <a:t> </a:t>
            </a:r>
            <a:r>
              <a:rPr lang="en-US" sz="2600" dirty="0"/>
              <a:t>- </a:t>
            </a:r>
            <a:r>
              <a:rPr lang="ru-RU" sz="2600" dirty="0"/>
              <a:t>Фреймворк </a:t>
            </a:r>
            <a:r>
              <a:rPr lang="en-US" sz="2600" dirty="0"/>
              <a:t>Materialize.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learn.javascript.ru</a:t>
            </a:r>
            <a:r>
              <a:rPr lang="ru-RU" sz="2600" dirty="0" smtClean="0"/>
              <a:t> </a:t>
            </a:r>
            <a:r>
              <a:rPr lang="en-US" sz="2600" dirty="0" smtClean="0"/>
              <a:t> </a:t>
            </a:r>
            <a:r>
              <a:rPr lang="en-US" sz="2600" dirty="0"/>
              <a:t>-</a:t>
            </a:r>
            <a:r>
              <a:rPr lang="ru-RU" sz="2600" dirty="0"/>
              <a:t> Современный учебник </a:t>
            </a:r>
            <a:r>
              <a:rPr lang="en-US" sz="2600" dirty="0"/>
              <a:t>JavaScript.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7"/>
              </a:rPr>
              <a:t>https://</a:t>
            </a:r>
            <a:r>
              <a:rPr lang="en-US" sz="2600" dirty="0" smtClean="0">
                <a:hlinkClick r:id="rId7"/>
              </a:rPr>
              <a:t>code-enjoy.ru</a:t>
            </a:r>
            <a:r>
              <a:rPr lang="ru-RU" sz="2600" dirty="0" smtClean="0"/>
              <a:t> </a:t>
            </a:r>
            <a:r>
              <a:rPr lang="en-US" sz="2600" dirty="0" smtClean="0"/>
              <a:t>- </a:t>
            </a:r>
            <a:r>
              <a:rPr lang="ru-RU" sz="2600" dirty="0" smtClean="0"/>
              <a:t>Самые </a:t>
            </a:r>
            <a:r>
              <a:rPr lang="ru-RU" sz="2600" dirty="0"/>
              <a:t>распространенный способы </a:t>
            </a:r>
            <a:r>
              <a:rPr lang="ru-RU" sz="2600" dirty="0" smtClean="0"/>
              <a:t>решения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8"/>
              </a:rPr>
              <a:t>https://fipi.ru</a:t>
            </a:r>
            <a:r>
              <a:rPr lang="en-US" sz="2600" dirty="0" smtClean="0">
                <a:hlinkClick r:id="rId8"/>
              </a:rPr>
              <a:t>/</a:t>
            </a:r>
            <a:r>
              <a:rPr lang="ru-RU" sz="2600" dirty="0" smtClean="0"/>
              <a:t> - ФИПИ. Статистика решения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75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3504" y="1543049"/>
            <a:ext cx="10782300" cy="2580217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688130"/>
            <a:ext cx="9228201" cy="1645920"/>
          </a:xfrm>
        </p:spPr>
        <p:txBody>
          <a:bodyPr>
            <a:normAutofit lnSpcReduction="10000"/>
          </a:bodyPr>
          <a:lstStyle/>
          <a:p>
            <a:endParaRPr lang="ru-RU" u="sng" dirty="0" smtClean="0"/>
          </a:p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4" y="6115298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1865" y="6096881"/>
            <a:ext cx="44850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26" y="6194189"/>
            <a:ext cx="215972" cy="522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4512" y="6270795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Петров Владислав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35" y="6177190"/>
            <a:ext cx="215972" cy="5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Продукт </a:t>
            </a:r>
            <a:r>
              <a:rPr lang="ru-RU" sz="2800" dirty="0"/>
              <a:t>проектной деятельности будет полезен учащимся, сдающим ЕГЭ по информатике</a:t>
            </a:r>
            <a:r>
              <a:rPr lang="ru-RU" sz="2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Структурированная теория поможет систематизировать знания по решению задач 19-21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Тестирующая система </a:t>
            </a:r>
            <a:r>
              <a:rPr lang="ru-RU" sz="2800" dirty="0"/>
              <a:t>позволит улучшить навыки </a:t>
            </a:r>
            <a:r>
              <a:rPr lang="ru-RU" sz="2800" dirty="0" smtClean="0"/>
              <a:t>решения задач, </a:t>
            </a:r>
            <a:r>
              <a:rPr lang="ru-RU" sz="2800" dirty="0"/>
              <a:t>выявить слабые стороны </a:t>
            </a:r>
            <a:r>
              <a:rPr lang="ru-RU" sz="2800" dirty="0" smtClean="0"/>
              <a:t>и уменьшить время на выполнение заданий.</a:t>
            </a:r>
            <a:endParaRPr lang="ru-RU" sz="2800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30" y="381000"/>
            <a:ext cx="2360295" cy="1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Структурировать информацию </a:t>
            </a:r>
            <a:r>
              <a:rPr lang="ru-RU" sz="3600" dirty="0"/>
              <a:t>о всех способах решения задач (19-21) путем разработки интерактивного рабочего листа средствами новых </a:t>
            </a:r>
            <a:r>
              <a:rPr lang="ru-RU" sz="3600" dirty="0" smtClean="0"/>
              <a:t>web-технологий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7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Задачи </a:t>
            </a:r>
            <a:r>
              <a:rPr lang="ru-RU" dirty="0" smtClean="0"/>
              <a:t>проекта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>
                <a:solidFill>
                  <a:schemeClr val="tx1"/>
                </a:solidFill>
              </a:rPr>
              <a:t>Для реализации </a:t>
            </a:r>
            <a:r>
              <a:rPr lang="ru-RU" sz="3100" dirty="0" smtClean="0">
                <a:solidFill>
                  <a:schemeClr val="tx1"/>
                </a:solidFill>
              </a:rPr>
              <a:t>цели потребовалось </a:t>
            </a:r>
            <a:r>
              <a:rPr lang="ru-RU" sz="3100" dirty="0">
                <a:solidFill>
                  <a:schemeClr val="tx1"/>
                </a:solidFill>
              </a:rPr>
              <a:t>выполнить следующие задачи: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Изучить все способы решения задач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Структурировать все полученные знания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Ознакомиться с материалом по созданию сайтов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Создать сайт, на котором будет размещена теория по решению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Подобрать задачи и привести полное их решение в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80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-110067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971576"/>
            <a:ext cx="10772774" cy="5610199"/>
          </a:xfrm>
        </p:spPr>
        <p:txBody>
          <a:bodyPr>
            <a:normAutofit/>
          </a:bodyPr>
          <a:lstStyle/>
          <a:p>
            <a:endParaRPr lang="ru-RU" sz="2900" b="1" dirty="0" smtClean="0">
              <a:latin typeface="+mj-lt"/>
            </a:endParaRPr>
          </a:p>
          <a:p>
            <a:r>
              <a:rPr lang="ru-RU" sz="2900" b="1" dirty="0" smtClean="0">
                <a:latin typeface="+mj-lt"/>
              </a:rPr>
              <a:t>Задания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b="1" dirty="0">
                <a:latin typeface="+mj-lt"/>
              </a:rPr>
              <a:t>19-21 </a:t>
            </a:r>
            <a:r>
              <a:rPr lang="ru-RU" sz="2900" dirty="0">
                <a:latin typeface="+mj-lt"/>
              </a:rPr>
              <a:t>представляют из себя номера, посвященные теории игр. Мы знаем много игр, которые непосредственно связаны с последовательностью ходов. Например, шашки, шахматы и т.д. Здесь - то же самое. Последовательные </a:t>
            </a:r>
            <a:r>
              <a:rPr lang="ru-RU" sz="2900" dirty="0" smtClean="0">
                <a:latin typeface="+mj-lt"/>
              </a:rPr>
              <a:t>ходы </a:t>
            </a:r>
            <a:r>
              <a:rPr lang="ru-RU" sz="2900" dirty="0">
                <a:latin typeface="+mj-lt"/>
              </a:rPr>
              <a:t>в </a:t>
            </a:r>
            <a:r>
              <a:rPr lang="ru-RU" sz="2900" dirty="0" smtClean="0">
                <a:latin typeface="+mj-lt"/>
              </a:rPr>
              <a:t>игре обычно </a:t>
            </a:r>
            <a:r>
              <a:rPr lang="ru-RU" sz="2900" dirty="0">
                <a:latin typeface="+mj-lt"/>
              </a:rPr>
              <a:t>совершают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Петя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dirty="0">
                <a:latin typeface="+mj-lt"/>
              </a:rPr>
              <a:t>и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Ваня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. </a:t>
            </a:r>
            <a:r>
              <a:rPr lang="ru-RU" sz="2900" dirty="0">
                <a:latin typeface="+mj-lt"/>
              </a:rPr>
              <a:t>И у каждого есть выигрышная стратегия. Смысл игровых стратегий, как и любых других стратегий, заключается в том, чтобы приблизиться к цели как можно более эффективно. Либо проще и более глобально </a:t>
            </a:r>
            <a:r>
              <a:rPr lang="ru-RU" sz="2900" dirty="0" smtClean="0">
                <a:latin typeface="+mj-lt"/>
              </a:rPr>
              <a:t>–</a:t>
            </a:r>
            <a:r>
              <a:rPr lang="ru-RU" sz="2900" b="1" dirty="0" smtClean="0">
                <a:latin typeface="+mj-lt"/>
              </a:rPr>
              <a:t>одержать </a:t>
            </a:r>
            <a:r>
              <a:rPr lang="ru-RU" sz="2900" b="1" dirty="0">
                <a:latin typeface="+mj-lt"/>
              </a:rPr>
              <a:t>победу</a:t>
            </a:r>
            <a:r>
              <a:rPr lang="ru-RU" sz="2900" dirty="0">
                <a:latin typeface="+mj-lt"/>
              </a:rPr>
              <a:t> над противником. </a:t>
            </a:r>
            <a:endParaRPr lang="ru-RU" sz="2900" dirty="0" smtClean="0">
              <a:latin typeface="+mj-lt"/>
            </a:endParaRPr>
          </a:p>
          <a:p>
            <a:r>
              <a:rPr lang="ru-RU" sz="2900" dirty="0">
                <a:latin typeface="+mj-lt"/>
              </a:rPr>
              <a:t>Для того чтобы найти </a:t>
            </a:r>
            <a:r>
              <a:rPr lang="ru-RU" sz="2900" b="1" dirty="0">
                <a:latin typeface="+mj-lt"/>
              </a:rPr>
              <a:t>выигрышную стратегию,</a:t>
            </a:r>
            <a:r>
              <a:rPr lang="ru-RU" sz="2900" dirty="0">
                <a:latin typeface="+mj-lt"/>
              </a:rPr>
              <a:t> нужно последовательно рассмотреть все возможные позиции игры. Все позиции игры можно перебрать, </a:t>
            </a:r>
            <a:r>
              <a:rPr lang="ru-RU" sz="2900" b="1" dirty="0">
                <a:latin typeface="+mj-lt"/>
              </a:rPr>
              <a:t>построив дерево игры (граф)</a:t>
            </a:r>
            <a:r>
              <a:rPr lang="ru-RU" sz="2900" dirty="0">
                <a:latin typeface="+mj-lt"/>
              </a:rPr>
              <a:t>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29650" y="1544535"/>
            <a:ext cx="3866769" cy="148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4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7" y="98709"/>
            <a:ext cx="10772775" cy="1658198"/>
          </a:xfrm>
        </p:spPr>
        <p:txBody>
          <a:bodyPr/>
          <a:lstStyle/>
          <a:p>
            <a:r>
              <a:rPr lang="ru-RU" dirty="0" smtClean="0"/>
              <a:t>Способы решения задач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2011680"/>
            <a:ext cx="1653306" cy="520913"/>
          </a:xfrm>
        </p:spPr>
        <p:txBody>
          <a:bodyPr/>
          <a:lstStyle/>
          <a:p>
            <a:r>
              <a:rPr lang="ru-RU" dirty="0" smtClean="0"/>
              <a:t>1. Руками</a:t>
            </a:r>
          </a:p>
          <a:p>
            <a:endParaRPr lang="ru-RU" dirty="0"/>
          </a:p>
        </p:txBody>
      </p:sp>
      <p:pic>
        <p:nvPicPr>
          <p:cNvPr id="1029" name="Picture 5" descr="Руками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2138"/>
            <a:ext cx="4159763" cy="30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861619" y="2011680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1. Рациональный способ решения(Поляков)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040896" y="2011679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</a:t>
            </a:r>
            <a:r>
              <a:rPr lang="ru-RU" dirty="0" smtClean="0"/>
              <a:t>. Самый распространенный способ решения</a:t>
            </a:r>
            <a:endParaRPr lang="ru-RU" dirty="0"/>
          </a:p>
        </p:txBody>
      </p:sp>
      <p:pic>
        <p:nvPicPr>
          <p:cNvPr id="8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243" y="2562958"/>
            <a:ext cx="1684618" cy="95836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02" y="3865813"/>
            <a:ext cx="1562100" cy="104192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406" y="5097761"/>
            <a:ext cx="1543196" cy="1183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655" y="2767450"/>
            <a:ext cx="4501921" cy="7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673362" cy="7297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Технологии. Как это все устроено</a:t>
            </a:r>
            <a:r>
              <a:rPr lang="en-US" sz="3200" dirty="0" smtClean="0"/>
              <a:t>? </a:t>
            </a:r>
            <a:endParaRPr lang="ru-RU" sz="3200" dirty="0"/>
          </a:p>
        </p:txBody>
      </p:sp>
      <p:sp>
        <p:nvSpPr>
          <p:cNvPr id="8" name="Объект 1"/>
          <p:cNvSpPr>
            <a:spLocks noGrp="1"/>
          </p:cNvSpPr>
          <p:nvPr>
            <p:ph idx="1"/>
          </p:nvPr>
        </p:nvSpPr>
        <p:spPr>
          <a:xfrm>
            <a:off x="2609850" y="2520216"/>
            <a:ext cx="8858250" cy="1870917"/>
          </a:xfrm>
        </p:spPr>
        <p:txBody>
          <a:bodyPr>
            <a:noAutofit/>
          </a:bodyPr>
          <a:lstStyle/>
          <a:p>
            <a:r>
              <a:rPr lang="ru-RU" sz="2800" b="1" dirty="0"/>
              <a:t>HTML</a:t>
            </a:r>
            <a:r>
              <a:rPr lang="ru-RU" sz="2800" dirty="0"/>
              <a:t> </a:t>
            </a:r>
            <a:r>
              <a:rPr lang="ru-RU" sz="2800" i="1" dirty="0"/>
              <a:t>(Hypertext Markup Language) </a:t>
            </a:r>
            <a:r>
              <a:rPr lang="ru-RU" sz="2800" dirty="0"/>
              <a:t>- </a:t>
            </a:r>
            <a:r>
              <a:rPr lang="ru-RU" sz="2800" dirty="0" smtClean="0"/>
              <a:t>Это </a:t>
            </a:r>
            <a:r>
              <a:rPr lang="ru-RU" sz="2800" dirty="0"/>
              <a:t>код, который используется для структурирования и отображения веб-страницы и её контента.</a:t>
            </a:r>
          </a:p>
        </p:txBody>
      </p:sp>
      <p:pic>
        <p:nvPicPr>
          <p:cNvPr id="9" name="Picture 2" descr="https://radioprog.ru/uploads/media/articles/0001/01/2cc857f7f034ad92dae834fba16b89999b455fb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592231"/>
            <a:ext cx="15748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.wikimedia.org/wikipedia/commons/thumb/7/70/Devicon-css3-plain.svg/1200px-Devicon-css3-plai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4239046"/>
            <a:ext cx="1278682" cy="12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1"/>
          <p:cNvSpPr txBox="1">
            <a:spLocks/>
          </p:cNvSpPr>
          <p:nvPr/>
        </p:nvSpPr>
        <p:spPr>
          <a:xfrm>
            <a:off x="838201" y="4239046"/>
            <a:ext cx="8858250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CSS</a:t>
            </a:r>
            <a:r>
              <a:rPr lang="ru-RU" b="1" dirty="0" smtClean="0"/>
              <a:t> </a:t>
            </a:r>
            <a:r>
              <a:rPr lang="ru-RU" i="1" dirty="0" smtClean="0"/>
              <a:t>(</a:t>
            </a:r>
            <a:r>
              <a:rPr lang="en-US" i="1" dirty="0" smtClean="0"/>
              <a:t>Cascading </a:t>
            </a:r>
            <a:r>
              <a:rPr lang="en-US" i="1" dirty="0"/>
              <a:t>Style </a:t>
            </a:r>
            <a:r>
              <a:rPr lang="en-US" i="1" dirty="0" smtClean="0"/>
              <a:t>Sheets</a:t>
            </a:r>
            <a:r>
              <a:rPr lang="ru-RU" i="1" dirty="0" smtClean="0"/>
              <a:t>)</a:t>
            </a:r>
            <a:r>
              <a:rPr lang="en-US" i="1" dirty="0" smtClean="0"/>
              <a:t> </a:t>
            </a:r>
            <a:r>
              <a:rPr lang="en-US" dirty="0"/>
              <a:t>– </a:t>
            </a:r>
            <a:r>
              <a:rPr lang="ru-RU" dirty="0"/>
              <a:t>Это язык разметки, используемый для визуального оформления веб-сайтов.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472708"/>
            <a:ext cx="6673362" cy="72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Разработка сайта. Начало </a:t>
            </a:r>
            <a:endParaRPr lang="ru-RU" sz="28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76657" y="971576"/>
            <a:ext cx="10772774" cy="561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b="1" dirty="0" smtClean="0">
                <a:latin typeface="+mj-lt"/>
              </a:rPr>
              <a:t>Для отображения веб-страницы и ее контента был изучен </a:t>
            </a:r>
            <a:r>
              <a:rPr lang="en-US" sz="2900" b="1" dirty="0" smtClean="0">
                <a:latin typeface="+mj-lt"/>
              </a:rPr>
              <a:t>HTML* </a:t>
            </a:r>
            <a:endParaRPr lang="ru-RU" sz="29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3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1"/>
          <p:cNvSpPr txBox="1">
            <a:spLocks/>
          </p:cNvSpPr>
          <p:nvPr/>
        </p:nvSpPr>
        <p:spPr>
          <a:xfrm>
            <a:off x="838201" y="1825625"/>
            <a:ext cx="8858250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 smtClean="0"/>
              <a:t>Для упрощения стилизации веб-страницы, а также добавления адаптивности, был изучен Фреймворк </a:t>
            </a:r>
            <a:r>
              <a:rPr lang="en-US" sz="2600" b="1" dirty="0" smtClean="0"/>
              <a:t>Materialize</a:t>
            </a:r>
            <a:r>
              <a:rPr lang="ru-RU" sz="2600" dirty="0" smtClean="0"/>
              <a:t>, разработанный компанией </a:t>
            </a:r>
            <a:r>
              <a:rPr lang="en-US" sz="2600" dirty="0" smtClean="0"/>
              <a:t>Google</a:t>
            </a:r>
            <a:r>
              <a:rPr lang="ru-RU" sz="2600" dirty="0" smtClean="0"/>
              <a:t>.</a:t>
            </a:r>
            <a:endParaRPr lang="ru-RU" sz="2600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2762249" y="4438650"/>
            <a:ext cx="8858250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JavaScript</a:t>
            </a:r>
            <a:r>
              <a:rPr lang="en-US" sz="2600" dirty="0"/>
              <a:t> – </a:t>
            </a:r>
            <a:r>
              <a:rPr lang="ru-RU" sz="2600" dirty="0"/>
              <a:t>это интерпретируемый язык высокого уровня, который позволяет добавить интерактивности и логики на веб-страницу. </a:t>
            </a:r>
          </a:p>
        </p:txBody>
      </p:sp>
      <p:pic>
        <p:nvPicPr>
          <p:cNvPr id="6" name="Picture 4" descr="https://www.greenlight-cs.com/wp-content/uploads/2018/07/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04" y="3827505"/>
            <a:ext cx="2185945" cy="21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.zeptoh.com/image/materl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271693"/>
            <a:ext cx="2095499" cy="230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6304" y="-46113"/>
            <a:ext cx="10772775" cy="1658198"/>
          </a:xfrm>
        </p:spPr>
        <p:txBody>
          <a:bodyPr/>
          <a:lstStyle/>
          <a:p>
            <a:r>
              <a:rPr lang="ru-RU" dirty="0"/>
              <a:t>Изучение средств веб-разработки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3955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64431"/>
            <a:ext cx="10772775" cy="16581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Создание веб-сайта</a:t>
            </a:r>
            <a:endParaRPr lang="ru-RU" sz="36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413"/>
            <a:ext cx="7671904" cy="506360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04" y="0"/>
            <a:ext cx="4058496" cy="451924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38" y="2445987"/>
            <a:ext cx="6066576" cy="43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158</TotalTime>
  <Words>434</Words>
  <Application>Microsoft Office PowerPoint</Application>
  <PresentationFormat>Широкоэкранный</PresentationFormat>
  <Paragraphs>64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Метрополия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  <vt:lpstr>Актуальность проекта</vt:lpstr>
      <vt:lpstr>Цель проекта</vt:lpstr>
      <vt:lpstr>Задачи проекта  Для реализации цели потребовалось выполнить следующие задачи: </vt:lpstr>
      <vt:lpstr>Теория игр. </vt:lpstr>
      <vt:lpstr>Способы решения задач </vt:lpstr>
      <vt:lpstr>WEB-Технологии. Как это все устроено? </vt:lpstr>
      <vt:lpstr>Изучение средств веб-разработки</vt:lpstr>
      <vt:lpstr>Создание веб-сайта</vt:lpstr>
      <vt:lpstr>Теория по решение заданий</vt:lpstr>
      <vt:lpstr>Тест</vt:lpstr>
      <vt:lpstr>Заключение</vt:lpstr>
      <vt:lpstr>Используемые ресурсы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индивидуального проекта: Разработка интерактивного рабочего листа по решению задач ЕГЭ 19-21 с использованием WEB-технологий </dc:title>
  <dc:creator>Vlad</dc:creator>
  <cp:lastModifiedBy>Vlad</cp:lastModifiedBy>
  <cp:revision>27</cp:revision>
  <dcterms:created xsi:type="dcterms:W3CDTF">2022-08-25T06:30:35Z</dcterms:created>
  <dcterms:modified xsi:type="dcterms:W3CDTF">2022-08-29T05:34:21Z</dcterms:modified>
</cp:coreProperties>
</file>