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F0729-4D8F-4F78-B5E6-CF4E31F8891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7F96-0A78-4FBB-B970-4325C8F00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80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2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55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72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2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3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4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2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97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DB7F-EC51-462B-853E-57D4A578610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D2A5-9FDA-4150-8EEF-374FEDD6C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57400"/>
            <a:ext cx="12192000" cy="2792297"/>
          </a:xfrm>
        </p:spPr>
        <p:txBody>
          <a:bodyPr>
            <a:normAutofit/>
          </a:bodyPr>
          <a:lstStyle/>
          <a:p>
            <a:r>
              <a:rPr lang="ru-RU" dirty="0"/>
              <a:t>Разработка интерактивного рабочего листа по решению задач ЕГЭ 19-21 с использованием </a:t>
            </a:r>
            <a:r>
              <a:rPr lang="en-US" dirty="0"/>
              <a:t>WEB</a:t>
            </a:r>
            <a:r>
              <a:rPr lang="ru-RU" dirty="0"/>
              <a:t>-технологий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06146" y="6411740"/>
            <a:ext cx="4585854" cy="44626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Петров Владислав Эдуардович 10-В.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33692"/>
            <a:ext cx="9678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Тема индивидуального проекта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94787" y="1619710"/>
            <a:ext cx="9194376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4000" dirty="0" smtClean="0"/>
              <a:t>				        </a:t>
            </a:r>
            <a:r>
              <a:rPr lang="ru-RU" sz="3000" dirty="0" smtClean="0"/>
              <a:t>БЛОК </a:t>
            </a:r>
            <a:r>
              <a:rPr lang="ru-RU" sz="3000" dirty="0"/>
              <a:t>2</a:t>
            </a:r>
            <a:endParaRPr lang="ru-RU" sz="3000" dirty="0" smtClean="0"/>
          </a:p>
          <a:p>
            <a:r>
              <a:rPr lang="ru-RU" sz="3000" b="1" dirty="0" smtClean="0"/>
              <a:t>	    Планируется использовать Интернет-ресурсы</a:t>
            </a:r>
            <a:r>
              <a:rPr lang="en-US" sz="3000" b="1" dirty="0" smtClean="0"/>
              <a:t>:</a:t>
            </a:r>
          </a:p>
          <a:p>
            <a:r>
              <a:rPr lang="ru-RU" sz="3000" b="1" dirty="0" smtClean="0"/>
              <a:t>          	    Курсы по </a:t>
            </a:r>
            <a:r>
              <a:rPr lang="en-US" sz="3000" b="1" dirty="0" smtClean="0"/>
              <a:t>HTML </a:t>
            </a:r>
            <a:r>
              <a:rPr lang="ru-RU" sz="3000" b="1" dirty="0" smtClean="0"/>
              <a:t>и </a:t>
            </a:r>
            <a:r>
              <a:rPr lang="en-US" sz="3000" b="1" dirty="0" smtClean="0"/>
              <a:t>CSS </a:t>
            </a:r>
            <a:r>
              <a:rPr lang="ru-RU" sz="3000" b="1" dirty="0" smtClean="0"/>
              <a:t>от Попова</a:t>
            </a:r>
            <a:r>
              <a:rPr lang="en-US" sz="3000" b="1" dirty="0" smtClean="0"/>
              <a:t>,</a:t>
            </a:r>
            <a:r>
              <a:rPr lang="ru-RU" sz="3000" b="1" dirty="0" smtClean="0"/>
              <a:t> </a:t>
            </a:r>
            <a:r>
              <a:rPr lang="en-US" sz="3000" b="1" dirty="0" smtClean="0"/>
              <a:t>YouTube.</a:t>
            </a:r>
            <a:r>
              <a:rPr lang="ru-RU" sz="3000" b="1" dirty="0" smtClean="0"/>
              <a:t> </a:t>
            </a:r>
            <a:r>
              <a:rPr lang="en-US" sz="3000" b="1" dirty="0" smtClean="0"/>
              <a:t> </a:t>
            </a:r>
            <a:endParaRPr lang="ru-RU" sz="3000" b="1" dirty="0" smtClean="0"/>
          </a:p>
          <a:p>
            <a:r>
              <a:rPr lang="ru-RU" sz="3000" b="1" dirty="0" smtClean="0"/>
              <a:t>               Текстовой редактор.</a:t>
            </a:r>
            <a:endParaRPr lang="ru-RU" sz="3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1927" y="-3033"/>
            <a:ext cx="815164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 smtClean="0"/>
              <a:t>  </a:t>
            </a:r>
            <a:r>
              <a:rPr lang="ru-RU" sz="3000" dirty="0" smtClean="0"/>
              <a:t>БЛОК 1</a:t>
            </a:r>
          </a:p>
          <a:p>
            <a:pPr algn="ctr"/>
            <a:r>
              <a:rPr lang="ru-RU" sz="3000" b="1" dirty="0" smtClean="0"/>
              <a:t>Планируется использовать Интернет-ресурсы</a:t>
            </a:r>
            <a:r>
              <a:rPr lang="en-US" sz="3000" b="1" dirty="0" smtClean="0"/>
              <a:t>:</a:t>
            </a:r>
            <a:br>
              <a:rPr lang="en-US" sz="3000" b="1" dirty="0" smtClean="0"/>
            </a:br>
            <a:r>
              <a:rPr lang="ru-RU" sz="3000" b="1" dirty="0" smtClean="0"/>
              <a:t> РЕШУ ЕГЭ</a:t>
            </a:r>
            <a:r>
              <a:rPr lang="en-US" sz="3000" b="1" dirty="0" smtClean="0"/>
              <a:t>, </a:t>
            </a:r>
            <a:r>
              <a:rPr lang="ru-RU" sz="3000" b="1" dirty="0" smtClean="0"/>
              <a:t>Сайт Полякова</a:t>
            </a:r>
            <a:r>
              <a:rPr lang="en-US" sz="3000" b="1" dirty="0" smtClean="0"/>
              <a:t>, Code</a:t>
            </a:r>
            <a:r>
              <a:rPr lang="ru-RU" sz="3000" b="1" dirty="0" smtClean="0"/>
              <a:t>-</a:t>
            </a:r>
            <a:r>
              <a:rPr lang="en-US" sz="3000" b="1" dirty="0" smtClean="0"/>
              <a:t>Enjoy,</a:t>
            </a:r>
            <a:r>
              <a:rPr lang="ru-RU" sz="3000" b="1" dirty="0" smtClean="0"/>
              <a:t> </a:t>
            </a:r>
            <a:r>
              <a:rPr lang="en-US" sz="3000" b="1" dirty="0" smtClean="0"/>
              <a:t>YouTube, </a:t>
            </a:r>
            <a:r>
              <a:rPr lang="en-US" sz="3000" b="1" dirty="0" err="1" smtClean="0"/>
              <a:t>Stepik</a:t>
            </a:r>
            <a:r>
              <a:rPr lang="en-US" sz="3000" b="1" dirty="0" smtClean="0"/>
              <a:t>.</a:t>
            </a:r>
            <a:endParaRPr lang="ru-RU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4787" y="3858371"/>
            <a:ext cx="11397214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dirty="0" smtClean="0"/>
              <a:t>                                        </a:t>
            </a:r>
            <a:r>
              <a:rPr lang="ru-RU" sz="3000" dirty="0" smtClean="0"/>
              <a:t>БЛОК 3</a:t>
            </a:r>
            <a:endParaRPr lang="ru-RU" sz="3000" dirty="0"/>
          </a:p>
          <a:p>
            <a:r>
              <a:rPr lang="ru-RU" sz="3000" b="1" dirty="0" smtClean="0"/>
              <a:t> 	    Планируется </a:t>
            </a:r>
            <a:r>
              <a:rPr lang="ru-RU" sz="3000" b="1" dirty="0"/>
              <a:t>использовать </a:t>
            </a:r>
            <a:r>
              <a:rPr lang="ru-RU" sz="3000" b="1" dirty="0" smtClean="0"/>
              <a:t>Браузер</a:t>
            </a:r>
            <a:r>
              <a:rPr lang="en-US" sz="3000" b="1" dirty="0" smtClean="0"/>
              <a:t>,</a:t>
            </a:r>
            <a:r>
              <a:rPr lang="ru-RU" sz="3000" b="1" dirty="0" smtClean="0"/>
              <a:t>Текстовой редактор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466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321474" cy="97941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уже реализовано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485501">
            <a:off x="10037162" y="215511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6" y="1289855"/>
            <a:ext cx="5689435" cy="31990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50" y="1289855"/>
            <a:ext cx="5689435" cy="31990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26" y="4125303"/>
            <a:ext cx="5220004" cy="28371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18" y="4125303"/>
            <a:ext cx="4860099" cy="27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332967" cy="1125472"/>
          </a:xfrm>
        </p:spPr>
        <p:txBody>
          <a:bodyPr/>
          <a:lstStyle/>
          <a:p>
            <a:r>
              <a:rPr lang="ru-RU" dirty="0" smtClean="0"/>
              <a:t>Дизайн сайта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7" y="895918"/>
            <a:ext cx="10058400" cy="56614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75" y="895917"/>
            <a:ext cx="8881997" cy="56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92936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Задания </a:t>
            </a:r>
            <a:r>
              <a:rPr lang="ru-RU" b="1" dirty="0"/>
              <a:t>19-21</a:t>
            </a:r>
            <a:r>
              <a:rPr lang="ru-RU" dirty="0"/>
              <a:t> </a:t>
            </a:r>
            <a:r>
              <a:rPr lang="ru-RU" u="sng" dirty="0"/>
              <a:t>Единого Государственного Экзамена </a:t>
            </a:r>
            <a:r>
              <a:rPr lang="ru-RU" dirty="0"/>
              <a:t>по информатике </a:t>
            </a:r>
            <a:r>
              <a:rPr lang="ru-RU" b="1" dirty="0"/>
              <a:t>являются сложными </a:t>
            </a:r>
            <a:r>
              <a:rPr lang="ru-RU" dirty="0"/>
              <a:t>для сдающих. Эти задания имеет </a:t>
            </a:r>
            <a:r>
              <a:rPr lang="ru-RU" b="1" dirty="0"/>
              <a:t>несколько способов </a:t>
            </a:r>
            <a:r>
              <a:rPr lang="ru-RU" dirty="0"/>
              <a:t>решений. Целью проекта является структурирование информации о всех способах решения задач (19-21) путем разработки интерактивного рабочего листа средствами новых </a:t>
            </a:r>
            <a:r>
              <a:rPr lang="ru-RU" i="1" dirty="0" err="1"/>
              <a:t>web</a:t>
            </a:r>
            <a:r>
              <a:rPr lang="ru-RU" i="1" dirty="0"/>
              <a:t>-технологий.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549" y="4271253"/>
            <a:ext cx="3431814" cy="22901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6" y="4271253"/>
            <a:ext cx="3515022" cy="23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023360" cy="809667"/>
          </a:xfrm>
        </p:spPr>
        <p:txBody>
          <a:bodyPr>
            <a:normAutofit/>
          </a:bodyPr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430143"/>
              </p:ext>
            </p:extLst>
          </p:nvPr>
        </p:nvGraphicFramePr>
        <p:xfrm>
          <a:off x="324889" y="1324596"/>
          <a:ext cx="9464040" cy="3840480"/>
        </p:xfrm>
        <a:graphic>
          <a:graphicData uri="http://schemas.openxmlformats.org/drawingml/2006/table">
            <a:tbl>
              <a:tblPr/>
              <a:tblGrid>
                <a:gridCol w="2366010">
                  <a:extLst>
                    <a:ext uri="{9D8B030D-6E8A-4147-A177-3AD203B41FA5}">
                      <a16:colId xmlns:a16="http://schemas.microsoft.com/office/drawing/2014/main" val="330408719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3423364069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104824659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3572806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rgbClr val="000000"/>
                          </a:solidFill>
                          <a:effectLst/>
                        </a:rPr>
                        <a:t>Задание 19.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</a:rPr>
                        <a:t> Умение анализировать алгоритм логической игры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0000"/>
                          </a:solidFill>
                          <a:effectLst/>
                        </a:rPr>
                        <a:t>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5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rgbClr val="000000"/>
                          </a:solidFill>
                          <a:effectLst/>
                        </a:rPr>
                        <a:t>Задание 20.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</a:rPr>
                        <a:t> Умение найти выигрышную стратегию игры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</a:rPr>
                        <a:t>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01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rgbClr val="000000"/>
                          </a:solidFill>
                          <a:effectLst/>
                        </a:rPr>
                        <a:t>Задание 21.</a:t>
                      </a:r>
                      <a:r>
                        <a:rPr lang="ru-RU">
                          <a:solidFill>
                            <a:srgbClr val="000000"/>
                          </a:solidFill>
                          <a:effectLst/>
                        </a:rPr>
                        <a:t> Умение построить дерево игры по заданному алгоритму и найти выигрышную стратегию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</a:rPr>
                        <a:t>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404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48274" y="5165076"/>
            <a:ext cx="89381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i="1" dirty="0"/>
              <a:t>Обозначение уровня сложности задания: Б — базовый, П — повышенный, В — высокий</a:t>
            </a:r>
            <a:r>
              <a:rPr lang="ru-RU" i="1" dirty="0" smtClean="0"/>
              <a:t>.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36271" y="427741"/>
            <a:ext cx="21456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Максимальный балл за выполнение задания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3273" y="427741"/>
            <a:ext cx="14284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Уровень сложности задания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884678" y="137505"/>
            <a:ext cx="142768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Примерное время выполнения задания (мин.)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2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82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Задания с 19 по 21 являются достаточно сложными, и для успешной сдачи экзамена вам потребуется разобраться с теорией</a:t>
            </a:r>
            <a:r>
              <a:rPr lang="en-US" dirty="0" smtClean="0"/>
              <a:t>,</a:t>
            </a:r>
            <a:r>
              <a:rPr lang="ru-RU" dirty="0" smtClean="0"/>
              <a:t>и попрактиковаться решать эти задания.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8218"/>
            <a:ext cx="5242034" cy="33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290310"/>
            <a:ext cx="11215255" cy="1325563"/>
          </a:xfrm>
        </p:spPr>
        <p:txBody>
          <a:bodyPr>
            <a:normAutofit/>
          </a:bodyPr>
          <a:lstStyle/>
          <a:p>
            <a:r>
              <a:rPr lang="ru-RU" dirty="0"/>
              <a:t>Выдвижение </a:t>
            </a:r>
            <a:r>
              <a:rPr lang="ru-RU" dirty="0" smtClean="0"/>
              <a:t>идеи.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99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1)Разработать </a:t>
            </a:r>
            <a:r>
              <a:rPr lang="ru-RU" i="1" dirty="0" smtClean="0"/>
              <a:t>сайт</a:t>
            </a:r>
            <a:r>
              <a:rPr lang="ru-RU" dirty="0" smtClean="0"/>
              <a:t>, на котором будет размещена структурированная </a:t>
            </a:r>
            <a:r>
              <a:rPr lang="ru-RU" i="1" dirty="0" smtClean="0"/>
              <a:t>теория</a:t>
            </a:r>
            <a:r>
              <a:rPr lang="ru-RU" dirty="0" smtClean="0"/>
              <a:t> о всех способах решений задач </a:t>
            </a:r>
            <a:r>
              <a:rPr lang="ru-RU" i="1" dirty="0" smtClean="0"/>
              <a:t>19-21</a:t>
            </a:r>
            <a:r>
              <a:rPr lang="ru-RU" dirty="0" smtClean="0"/>
              <a:t> ЕГЭ. </a:t>
            </a:r>
          </a:p>
          <a:p>
            <a:pPr marL="0" indent="0">
              <a:buNone/>
            </a:pPr>
            <a:r>
              <a:rPr lang="ru-RU" dirty="0" smtClean="0"/>
              <a:t>2) Добавить </a:t>
            </a:r>
            <a:r>
              <a:rPr lang="ru-RU" i="1" dirty="0" smtClean="0"/>
              <a:t>проверяющую систему</a:t>
            </a:r>
            <a:r>
              <a:rPr lang="ru-RU" dirty="0" smtClean="0"/>
              <a:t>, что позволит ученикам проверить </a:t>
            </a:r>
            <a:r>
              <a:rPr lang="ru-RU" i="1" dirty="0" smtClean="0"/>
              <a:t>усвоение</a:t>
            </a:r>
            <a:r>
              <a:rPr lang="ru-RU" dirty="0" smtClean="0"/>
              <a:t>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24330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8149" y="2635135"/>
            <a:ext cx="4856019" cy="12302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для этого нужно</a:t>
            </a:r>
            <a:r>
              <a:rPr lang="en-US" dirty="0" smtClean="0"/>
              <a:t>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7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27" y="2651124"/>
            <a:ext cx="10515600" cy="153017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Этап №</a:t>
            </a:r>
            <a:r>
              <a:rPr lang="ru-RU" dirty="0" smtClean="0"/>
              <a:t>1</a:t>
            </a:r>
            <a:r>
              <a:rPr lang="en-US" dirty="0" smtClean="0"/>
              <a:t>(</a:t>
            </a:r>
            <a:r>
              <a:rPr lang="ru-RU" dirty="0"/>
              <a:t>11.12.2021-30.</a:t>
            </a:r>
            <a:r>
              <a:rPr lang="en-US" dirty="0"/>
              <a:t>12</a:t>
            </a:r>
            <a:r>
              <a:rPr lang="ru-RU" dirty="0"/>
              <a:t>.2021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Изучение теории по</a:t>
            </a:r>
            <a:br>
              <a:rPr lang="ru-RU" dirty="0"/>
            </a:br>
            <a:r>
              <a:rPr lang="ru-RU" dirty="0"/>
              <a:t>решению задач ЕГЭ(19-21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Этап №</a:t>
            </a:r>
            <a:r>
              <a:rPr lang="ru-RU" dirty="0" smtClean="0"/>
              <a:t>2</a:t>
            </a:r>
            <a:r>
              <a:rPr lang="en-US" dirty="0" smtClean="0"/>
              <a:t>(</a:t>
            </a:r>
            <a:r>
              <a:rPr lang="ru-RU" dirty="0"/>
              <a:t>10.01.2021-24.01.2022</a:t>
            </a:r>
            <a:r>
              <a:rPr lang="en-US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Изучение всех способов</a:t>
            </a:r>
            <a:br>
              <a:rPr lang="ru-RU" dirty="0"/>
            </a:br>
            <a:r>
              <a:rPr lang="ru-RU" dirty="0"/>
              <a:t>решений задач ЕГЭ(19-21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Этап №</a:t>
            </a:r>
            <a:r>
              <a:rPr lang="ru-RU" dirty="0" smtClean="0"/>
              <a:t>3</a:t>
            </a:r>
            <a:r>
              <a:rPr lang="en-US" dirty="0" smtClean="0"/>
              <a:t>(</a:t>
            </a:r>
            <a:r>
              <a:rPr lang="en-US" dirty="0"/>
              <a:t>31.01.2022- 21.02.2022</a:t>
            </a:r>
            <a:r>
              <a:rPr lang="en-US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Выстроить алгоритм</a:t>
            </a:r>
            <a:br>
              <a:rPr lang="ru-RU" dirty="0"/>
            </a:br>
            <a:r>
              <a:rPr lang="ru-RU" dirty="0"/>
              <a:t>решений задач ЕГЭ(19-21)</a:t>
            </a:r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7062080" y="2954548"/>
            <a:ext cx="2623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b="1" cap="none" spc="0" dirty="0" smtClean="0">
                <a:ln/>
                <a:solidFill>
                  <a:schemeClr val="accent4"/>
                </a:solidFill>
                <a:effectLst/>
              </a:rPr>
              <a:t>ЗАДАЧИ</a:t>
            </a:r>
            <a:endParaRPr lang="ru-RU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868927" y="-91749"/>
            <a:ext cx="2323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БЛОК 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62805" y="881924"/>
            <a:ext cx="60291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 smtClean="0"/>
              <a:t>11.12.2021</a:t>
            </a:r>
            <a:r>
              <a:rPr lang="en-US" sz="3600" dirty="0" smtClean="0"/>
              <a:t> - </a:t>
            </a:r>
            <a:r>
              <a:rPr lang="en-US" sz="3600" dirty="0"/>
              <a:t>21</a:t>
            </a:r>
            <a:r>
              <a:rPr lang="ru-RU" sz="3600" dirty="0"/>
              <a:t>.02.2022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27" y="2651124"/>
            <a:ext cx="10515600" cy="153017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Этап №</a:t>
            </a:r>
            <a:r>
              <a:rPr lang="ru-RU" dirty="0" smtClean="0"/>
              <a:t>4</a:t>
            </a:r>
            <a:r>
              <a:rPr lang="en-US" dirty="0" smtClean="0"/>
              <a:t>(</a:t>
            </a:r>
            <a:r>
              <a:rPr lang="en-US" dirty="0"/>
              <a:t>28</a:t>
            </a:r>
            <a:r>
              <a:rPr lang="ru-RU" dirty="0"/>
              <a:t>.02.2022-</a:t>
            </a:r>
            <a:r>
              <a:rPr lang="en-US" dirty="0" smtClean="0"/>
              <a:t>14.03.2022)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Изучение материалов по</a:t>
            </a:r>
            <a:br>
              <a:rPr lang="ru-RU" dirty="0"/>
            </a:br>
            <a:r>
              <a:rPr lang="ru-RU" dirty="0"/>
              <a:t>разработке </a:t>
            </a:r>
            <a:r>
              <a:rPr lang="ru-RU" dirty="0" smtClean="0"/>
              <a:t>сайтов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Этап №</a:t>
            </a:r>
            <a:r>
              <a:rPr lang="ru-RU" dirty="0" smtClean="0"/>
              <a:t>5</a:t>
            </a:r>
            <a:r>
              <a:rPr lang="en-US" dirty="0" smtClean="0"/>
              <a:t>(28.02.2022-21.03.2022)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Изучение материала </a:t>
            </a:r>
            <a:r>
              <a:rPr lang="ru-RU" dirty="0" smtClean="0"/>
              <a:t>по разработке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web-дизайна </a:t>
            </a:r>
            <a:r>
              <a:rPr lang="ru-RU" dirty="0"/>
              <a:t>сайтов в</a:t>
            </a:r>
            <a:br>
              <a:rPr lang="ru-RU" dirty="0"/>
            </a:br>
            <a:r>
              <a:rPr lang="ru-RU" dirty="0"/>
              <a:t>Photoshop</a:t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6856729" y="2954548"/>
            <a:ext cx="3366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b="1" cap="none" spc="0" dirty="0" smtClean="0">
                <a:ln/>
                <a:solidFill>
                  <a:schemeClr val="accent4"/>
                </a:solidFill>
                <a:effectLst/>
              </a:rPr>
              <a:t>ОБУЧЕНИЕ</a:t>
            </a:r>
            <a:endParaRPr lang="ru-RU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68927" y="-149938"/>
            <a:ext cx="2323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БЛОК 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27766" y="1086664"/>
            <a:ext cx="5864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.02.2022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/>
              <a:t>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21.03.2022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80570"/>
            <a:ext cx="10515600" cy="1463154"/>
          </a:xfrm>
        </p:spPr>
        <p:txBody>
          <a:bodyPr>
            <a:noAutofit/>
          </a:bodyPr>
          <a:lstStyle/>
          <a:p>
            <a:r>
              <a:rPr lang="ru-RU" sz="3600" dirty="0" smtClean="0"/>
              <a:t>Этап №</a:t>
            </a:r>
            <a:r>
              <a:rPr lang="ru-RU" sz="3600" dirty="0" smtClean="0"/>
              <a:t>6</a:t>
            </a:r>
            <a:r>
              <a:rPr lang="en-US" sz="3200" dirty="0" smtClean="0"/>
              <a:t>(</a:t>
            </a:r>
            <a:r>
              <a:rPr lang="en-US" sz="3200" dirty="0" smtClean="0"/>
              <a:t>28.03.2022-18.04.2022)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600" dirty="0" smtClean="0"/>
              <a:t>Разработка </a:t>
            </a:r>
            <a:r>
              <a:rPr lang="en-US" sz="3600" dirty="0" smtClean="0"/>
              <a:t>web-</a:t>
            </a:r>
            <a:r>
              <a:rPr lang="ru-RU" sz="3600" dirty="0" smtClean="0"/>
              <a:t>дизайна</a:t>
            </a:r>
            <a:br>
              <a:rPr lang="ru-RU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Этап №</a:t>
            </a:r>
            <a:r>
              <a:rPr lang="en-US" sz="3600" dirty="0" smtClean="0"/>
              <a:t>7</a:t>
            </a:r>
            <a:r>
              <a:rPr lang="en-US" sz="3200" dirty="0" smtClean="0"/>
              <a:t>(</a:t>
            </a:r>
            <a:r>
              <a:rPr lang="en-US" sz="3200" dirty="0"/>
              <a:t>25.04.2022-09.05.2022</a:t>
            </a:r>
            <a:r>
              <a:rPr lang="en-US" sz="3200" dirty="0" smtClean="0"/>
              <a:t>)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/>
              <a:t>Верстка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Этап </a:t>
            </a:r>
            <a:r>
              <a:rPr lang="ru-RU" sz="3600" dirty="0" smtClean="0"/>
              <a:t>№</a:t>
            </a:r>
            <a:r>
              <a:rPr lang="en-US" sz="3600" dirty="0" smtClean="0"/>
              <a:t>8</a:t>
            </a:r>
            <a:r>
              <a:rPr lang="en-US" sz="3200" dirty="0" smtClean="0"/>
              <a:t>(</a:t>
            </a:r>
            <a:r>
              <a:rPr lang="ru-RU" sz="3200" dirty="0"/>
              <a:t>16.05.2022-30.05.2022</a:t>
            </a:r>
            <a:r>
              <a:rPr lang="en-US" sz="3200" dirty="0" smtClean="0"/>
              <a:t>)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Добавление информации</a:t>
            </a:r>
            <a:br>
              <a:rPr lang="ru-RU" sz="3600" dirty="0"/>
            </a:br>
            <a:r>
              <a:rPr lang="ru-RU" sz="3600" dirty="0"/>
              <a:t>на сайт</a:t>
            </a:r>
            <a:br>
              <a:rPr lang="ru-RU" sz="3600" dirty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/>
              <a:t>Этап </a:t>
            </a:r>
            <a:r>
              <a:rPr lang="ru-RU" sz="3600" dirty="0" smtClean="0"/>
              <a:t>№</a:t>
            </a:r>
            <a:r>
              <a:rPr lang="en-US" sz="3600" dirty="0" smtClean="0"/>
              <a:t>9</a:t>
            </a:r>
            <a:r>
              <a:rPr lang="en-US" sz="3200" dirty="0" smtClean="0"/>
              <a:t>(</a:t>
            </a:r>
            <a:r>
              <a:rPr lang="ru-RU" sz="3200" dirty="0" smtClean="0"/>
              <a:t>30.05.2022-01.06.2022</a:t>
            </a:r>
            <a:r>
              <a:rPr lang="en-US" sz="3200" dirty="0" smtClean="0"/>
              <a:t>)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Проверка работоспособ-</a:t>
            </a:r>
            <a:br>
              <a:rPr lang="ru-RU" sz="3600" dirty="0"/>
            </a:br>
            <a:r>
              <a:rPr lang="ru-RU" sz="3600" dirty="0"/>
              <a:t>ности сайта</a:t>
            </a:r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6369104" y="2954548"/>
            <a:ext cx="4009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b="1" cap="none" spc="0" smtClean="0">
                <a:ln/>
                <a:solidFill>
                  <a:schemeClr val="accent4"/>
                </a:solidFill>
                <a:effectLst/>
              </a:rPr>
              <a:t>РАЗРАБОТКА</a:t>
            </a:r>
            <a:endParaRPr lang="ru-RU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68927" y="-100061"/>
            <a:ext cx="2323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БЛОК 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133" y="613868"/>
            <a:ext cx="5853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28.03.2022</a:t>
            </a:r>
            <a:r>
              <a:rPr lang="en-US" sz="3600" dirty="0" smtClean="0"/>
              <a:t> </a:t>
            </a:r>
            <a:r>
              <a:rPr lang="en-US" sz="3600" dirty="0"/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01.06.2022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247</Words>
  <Application>Microsoft Office PowerPoint</Application>
  <PresentationFormat>Широкоэкранный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Разработка интерактивного рабочего листа по решению задач ЕГЭ 19-21 с использованием WEB-технологий</vt:lpstr>
      <vt:lpstr>Цель проекта</vt:lpstr>
      <vt:lpstr>Актуальность</vt:lpstr>
      <vt:lpstr>Вывод</vt:lpstr>
      <vt:lpstr>Выдвижение идеи.</vt:lpstr>
      <vt:lpstr>Что для этого нужно? </vt:lpstr>
      <vt:lpstr>Этап №1(11.12.2021-30.12.2021) Изучение теории по решению задач ЕГЭ(19-21)  Этап №2(10.01.2021-24.01.2022) Изучение всех способов решений задач ЕГЭ(19-21)  Этап №3(31.01.2022- 21.02.2022) Выстроить алгоритм решений задач ЕГЭ(19-21)</vt:lpstr>
      <vt:lpstr>Этап №4(28.02.2022-14.03.2022) Изучение материалов по разработке сайтов  Этап №5(28.02.2022-21.03.2022) Изучение материала по разработке web-дизайна сайтов в Photoshop  </vt:lpstr>
      <vt:lpstr>Этап №6(28.03.2022-18.04.2022) Разработка web-дизайна  Этап №7(25.04.2022-09.05.2022) Верстка  Этап №8(16.05.2022-30.05.2022) Добавление информации на сайт   Этап №9(30.05.2022-01.06.2022) Проверка работоспособ- ности сайта</vt:lpstr>
      <vt:lpstr>Презентация PowerPoint</vt:lpstr>
      <vt:lpstr>Что уже реализовано?</vt:lpstr>
      <vt:lpstr>Дизайн сайта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</dc:creator>
  <cp:lastModifiedBy>Vlad</cp:lastModifiedBy>
  <cp:revision>30</cp:revision>
  <dcterms:created xsi:type="dcterms:W3CDTF">2021-12-06T18:56:28Z</dcterms:created>
  <dcterms:modified xsi:type="dcterms:W3CDTF">2021-12-12T13:04:44Z</dcterms:modified>
</cp:coreProperties>
</file>