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996BF7-AB4E-479A-94B9-1BE7D503E675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62"/>
            <p14:sldId id="263"/>
            <p14:sldId id="264"/>
            <p14:sldId id="265"/>
            <p14:sldId id="266"/>
          </p14:sldIdLst>
        </p14:section>
        <p14:section name="Раздел без заголовка" id="{4BF68F85-5885-4E42-8E51-AEFDAA907356}">
          <p14:sldIdLst>
            <p14:sldId id="267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F83D-3151-4C5A-9133-B02913CCC09D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9557-362A-4A56-B6A5-0CF77357B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3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29557-362A-4A56-B6A5-0CF77357B4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4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29557-362A-4A56-B6A5-0CF77357B4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6B9-6F1A-46BF-BC47-E5595960739F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00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FCE9-6C7F-4788-B88B-179AAAA14556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DFE-A623-4C1F-BC9B-5F35D39E0A30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60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95D-79E6-425B-A3C0-71521DCA2384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1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4B31-D27B-4807-8E73-586A9AA88CBA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10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BEC-9C73-474F-8F07-28064018DC61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8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38F5-4913-4679-A27E-7E5F84048945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8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CAB-E409-4851-85A8-0A73544A4546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95C9-B439-4814-9337-B4DEE25D0C37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1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487-9330-499F-984A-ABD38D95DE70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5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F98-28CB-42DA-9A68-616E3E1B3753}" type="datetime1">
              <a:rPr lang="ru-RU" smtClean="0"/>
              <a:t>22.04.2016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1A62-BC84-4BA1-8120-DC4A814D996C}" type="datetime1">
              <a:rPr lang="ru-RU" smtClean="0"/>
              <a:t>22.04.2016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9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EA46-43E7-4181-9D8F-E4A666EEF08E}" type="datetime1">
              <a:rPr lang="ru-RU" smtClean="0"/>
              <a:t>22.04.2016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2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4058-F36B-436F-8A46-33BA2F820FA7}" type="datetime1">
              <a:rPr lang="ru-RU" smtClean="0"/>
              <a:t>22.04.2016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E91-EF2E-456C-B096-72E507466C34}" type="datetime1">
              <a:rPr lang="ru-RU" smtClean="0"/>
              <a:t>22.04.2016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7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E9E-29A8-426E-A74F-8FC5F4474953}" type="datetime1">
              <a:rPr lang="ru-RU" smtClean="0"/>
              <a:t>22.04.2016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2AD7-BD1E-4E5F-98F8-33613D451DA5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540912"/>
            <a:ext cx="7766936" cy="3425781"/>
          </a:xfrm>
        </p:spPr>
        <p:txBody>
          <a:bodyPr/>
          <a:lstStyle/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Курсова робота</a:t>
            </a:r>
            <a:b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Назва: Розробка            гри «Пожежники»</a:t>
            </a:r>
            <a:b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  <a:t>Керівник</a:t>
            </a:r>
            <a:r>
              <a:rPr lang="uk-UA"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sz="3200" dirty="0" err="1" smtClean="0">
                <a:solidFill>
                  <a:schemeClr val="accent2">
                    <a:lumMod val="50000"/>
                  </a:schemeClr>
                </a:solidFill>
              </a:rPr>
              <a:t>Дубан</a:t>
            </a: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  <a:t> Р.М.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146997"/>
            <a:ext cx="7766936" cy="2198469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Виконав  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Студент 1 курсу</a:t>
            </a:r>
          </a:p>
          <a:p>
            <a:r>
              <a:rPr lang="uk-UA" dirty="0" err="1" smtClean="0">
                <a:solidFill>
                  <a:schemeClr val="tx1"/>
                </a:solidFill>
              </a:rPr>
              <a:t>Пірогов</a:t>
            </a:r>
            <a:r>
              <a:rPr lang="uk-UA" dirty="0" smtClean="0">
                <a:solidFill>
                  <a:schemeClr val="tx1"/>
                </a:solidFill>
              </a:rPr>
              <a:t> В.М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Кривий Ріг.2016 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5307"/>
            <a:ext cx="8596668" cy="543605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№3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</a:t>
            </a:r>
            <a:r>
              <a:rPr lang="uk-UA" dirty="0" smtClean="0"/>
              <a:t>Батут,  </a:t>
            </a:r>
            <a:r>
              <a:rPr lang="uk-UA" dirty="0"/>
              <a:t>що рухається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Батут,  </a:t>
            </a:r>
            <a:r>
              <a:rPr lang="uk-UA" dirty="0"/>
              <a:t>що рухається вздовж екрану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почалась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Гра почалась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Гравець тисне на </a:t>
            </a:r>
            <a:r>
              <a:rPr lang="uk-UA" dirty="0" smtClean="0"/>
              <a:t>клавіши(стрілка ліво, стрілка право), </a:t>
            </a:r>
            <a:r>
              <a:rPr lang="uk-UA" dirty="0"/>
              <a:t>батут рухається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Користувач отримує можливість ловити об’єкти 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Гравець не тисне на клавіши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Батут не рухається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18187"/>
            <a:ext cx="8596668" cy="542317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№4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Меню </a:t>
            </a:r>
            <a:r>
              <a:rPr lang="uk-UA" dirty="0" smtClean="0"/>
              <a:t>запуску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Меню, в </a:t>
            </a:r>
            <a:r>
              <a:rPr lang="uk-UA" dirty="0"/>
              <a:t>якому користувач обирає складність та починає гру  </a:t>
            </a:r>
            <a:endParaRPr lang="ru-RU" dirty="0"/>
          </a:p>
          <a:p>
            <a:pPr marL="0" indent="0">
              <a:buNone/>
            </a:pPr>
            <a:r>
              <a:rPr lang="uk-UA" dirty="0" smtClean="0"/>
              <a:t>Передумова: Гра була запущена </a:t>
            </a:r>
            <a:endParaRPr lang="ru-RU" dirty="0"/>
          </a:p>
          <a:p>
            <a:pPr marL="0" indent="0">
              <a:buNone/>
            </a:pPr>
            <a:r>
              <a:rPr lang="uk-UA" dirty="0" smtClean="0"/>
              <a:t>Основний </a:t>
            </a:r>
            <a:r>
              <a:rPr lang="uk-UA" dirty="0"/>
              <a:t>сценарій : Гравець обирає складність та запускає гру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Запускається гра з обраним рівнем складності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Гравець вимикає меню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</a:t>
            </a:r>
            <a:r>
              <a:rPr lang="uk-UA" dirty="0" smtClean="0"/>
              <a:t>Гра закривається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37883"/>
            <a:ext cx="8596668" cy="560348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№5: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</a:t>
            </a:r>
            <a:r>
              <a:rPr lang="uk-UA" dirty="0" smtClean="0"/>
              <a:t>: Вивід балів в  інформаційному рядку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Рядок,  </a:t>
            </a:r>
            <a:r>
              <a:rPr lang="uk-UA" dirty="0"/>
              <a:t>в якому показуються бали гравця 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</a:t>
            </a:r>
            <a:r>
              <a:rPr lang="uk-UA" dirty="0" smtClean="0"/>
              <a:t>була запущена 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Гра почалась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Користувач </a:t>
            </a:r>
            <a:r>
              <a:rPr lang="uk-UA" dirty="0" smtClean="0"/>
              <a:t>отримує  </a:t>
            </a:r>
            <a:r>
              <a:rPr lang="uk-UA" dirty="0"/>
              <a:t>бали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Бали відображаються на інформаційному рядку</a:t>
            </a:r>
            <a:endParaRPr lang="ru-RU" dirty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6973" y="296213"/>
            <a:ext cx="4023455" cy="566672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Тестування</a:t>
            </a:r>
            <a:b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17284" y="862885"/>
            <a:ext cx="10300970" cy="5402687"/>
          </a:xfrm>
        </p:spPr>
        <p:txBody>
          <a:bodyPr/>
          <a:lstStyle/>
          <a:p>
            <a:pPr marL="0" indent="0" algn="r">
              <a:buNone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Основний сценарію                                                                                   Сценарій програшу  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3386" r="46479" b="24875"/>
          <a:stretch/>
        </p:blipFill>
        <p:spPr>
          <a:xfrm>
            <a:off x="5667769" y="1320084"/>
            <a:ext cx="5203065" cy="4056845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t="21323" r="36417" b="5856"/>
          <a:stretch/>
        </p:blipFill>
        <p:spPr>
          <a:xfrm>
            <a:off x="355632" y="1184856"/>
            <a:ext cx="4667916" cy="372199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3220" r="46931" b="23947"/>
          <a:stretch/>
        </p:blipFill>
        <p:spPr>
          <a:xfrm>
            <a:off x="3000774" y="881256"/>
            <a:ext cx="5088123" cy="4076630"/>
          </a:xfrm>
        </p:spPr>
      </p:pic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98275" y="421940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Додатковий сценарій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909" y="566671"/>
            <a:ext cx="8596668" cy="4882264"/>
          </a:xfrm>
        </p:spPr>
        <p:txBody>
          <a:bodyPr/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Висновки:</a:t>
            </a:r>
            <a:endParaRPr lang="uk-UA" sz="3200" dirty="0">
              <a:solidFill>
                <a:schemeClr val="tx1"/>
              </a:solidFill>
            </a:endParaRP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Проаналізовано існуючі </a:t>
            </a:r>
            <a:r>
              <a:rPr lang="uk-UA" sz="3200" dirty="0">
                <a:solidFill>
                  <a:schemeClr val="tx1"/>
                </a:solidFill>
              </a:rPr>
              <a:t>аналоги даної гри</a:t>
            </a: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Розроблено гру</a:t>
            </a:r>
            <a:endParaRPr lang="uk-UA" sz="3200" dirty="0">
              <a:solidFill>
                <a:schemeClr val="tx1"/>
              </a:solidFill>
            </a:endParaRP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Розроб</a:t>
            </a:r>
            <a:r>
              <a:rPr lang="uk-UA" sz="3200" dirty="0">
                <a:solidFill>
                  <a:schemeClr val="tx1"/>
                </a:solidFill>
              </a:rPr>
              <a:t>лено</a:t>
            </a:r>
            <a:r>
              <a:rPr lang="uk-UA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інтерфейс гри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002" y="2009105"/>
            <a:ext cx="8596668" cy="1803042"/>
          </a:xfrm>
        </p:spPr>
        <p:txBody>
          <a:bodyPr>
            <a:normAutofit/>
          </a:bodyPr>
          <a:lstStyle/>
          <a:p>
            <a:pPr algn="ctr"/>
            <a:endParaRPr lang="uk-UA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uk-UA" sz="3600" dirty="0" smtClean="0">
                <a:solidFill>
                  <a:schemeClr val="accent1">
                    <a:lumMod val="50000"/>
                  </a:schemeClr>
                </a:solidFill>
              </a:rPr>
              <a:t>Дякую за увагу!</a:t>
            </a:r>
            <a:endParaRPr lang="ru-RU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31821"/>
            <a:ext cx="8596668" cy="5809542"/>
          </a:xfrm>
        </p:spPr>
        <p:txBody>
          <a:bodyPr>
            <a:normAutofit/>
          </a:bodyPr>
          <a:lstStyle/>
          <a:p>
            <a:r>
              <a:rPr lang="uk-UA" sz="3200" dirty="0" smtClean="0">
                <a:solidFill>
                  <a:schemeClr val="tx1"/>
                </a:solidFill>
              </a:rPr>
              <a:t>Мета роботи: Створення програмної  реалізацій гри </a:t>
            </a:r>
            <a:r>
              <a:rPr lang="uk-UA" sz="3200" smtClean="0">
                <a:solidFill>
                  <a:schemeClr val="tx1"/>
                </a:solidFill>
              </a:rPr>
              <a:t>«Пожежники»</a:t>
            </a:r>
            <a:endParaRPr lang="uk-UA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Об’єкт:</a:t>
            </a: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Розробка гр</a:t>
            </a:r>
            <a:r>
              <a:rPr lang="uk-UA" sz="3200" dirty="0">
                <a:solidFill>
                  <a:schemeClr val="tx1"/>
                </a:solidFill>
              </a:rPr>
              <a:t>и</a:t>
            </a:r>
            <a:r>
              <a:rPr lang="uk-UA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Предмет: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Розробка гри </a:t>
            </a:r>
            <a:r>
              <a:rPr lang="uk-UA" sz="3200" dirty="0" smtClean="0">
                <a:solidFill>
                  <a:schemeClr val="tx1"/>
                </a:solidFill>
              </a:rPr>
              <a:t>на </a:t>
            </a:r>
            <a:r>
              <a:rPr lang="en-US" sz="3200" dirty="0" err="1" smtClean="0">
                <a:solidFill>
                  <a:schemeClr val="tx1"/>
                </a:solidFill>
              </a:rPr>
              <a:t>Pygame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uk-UA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438-23C0-49C5-8DFD-C3724CEBBE67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092" y="618186"/>
            <a:ext cx="8596668" cy="543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Завдання: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 Проаналізувати існуючі аналоги даної гри</a:t>
            </a: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Розробити алгоритм  гри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Розробити </a:t>
            </a:r>
            <a:r>
              <a:rPr lang="uk-UA" sz="3200" dirty="0" smtClean="0">
                <a:solidFill>
                  <a:schemeClr val="tx1"/>
                </a:solidFill>
              </a:rPr>
              <a:t>інтерфейс гри 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21EC-7E95-4BC3-BD6A-2C63BF07E886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540" y="99969"/>
            <a:ext cx="6002773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Існуюче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рішення:</a:t>
            </a:r>
            <a:r>
              <a:rPr lang="en-US" sz="2800" dirty="0" smtClean="0">
                <a:solidFill>
                  <a:schemeClr val="tx1"/>
                </a:solidFill>
              </a:rPr>
              <a:t>GARFIELD - </a:t>
            </a:r>
            <a:r>
              <a:rPr lang="en-US" sz="2800" dirty="0">
                <a:solidFill>
                  <a:schemeClr val="tx1"/>
                </a:solidFill>
              </a:rPr>
              <a:t>LASAGNA </a:t>
            </a:r>
            <a:r>
              <a:rPr lang="en-US" sz="2800" dirty="0" smtClean="0">
                <a:solidFill>
                  <a:schemeClr val="tx1"/>
                </a:solidFill>
              </a:rPr>
              <a:t>FROM HEAVEN</a:t>
            </a:r>
            <a:endParaRPr lang="uk-U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800" dirty="0" smtClean="0">
                <a:solidFill>
                  <a:schemeClr val="tx1"/>
                </a:solidFill>
              </a:rPr>
              <a:t>Переваги:</a:t>
            </a:r>
            <a:endParaRPr lang="uk-UA" sz="3200" dirty="0">
              <a:solidFill>
                <a:schemeClr val="tx1"/>
              </a:solidFill>
            </a:endParaRPr>
          </a:p>
          <a:p>
            <a:r>
              <a:rPr lang="uk-UA" sz="3200" dirty="0" smtClean="0">
                <a:solidFill>
                  <a:schemeClr val="tx1"/>
                </a:solidFill>
              </a:rPr>
              <a:t>Різноманітність ігрових 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о</a:t>
            </a:r>
            <a:r>
              <a:rPr lang="uk-UA" sz="3200" dirty="0" smtClean="0">
                <a:solidFill>
                  <a:schemeClr val="tx1"/>
                </a:solidFill>
              </a:rPr>
              <a:t>б’єктів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5483766" y="4163106"/>
            <a:ext cx="6046162" cy="213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Недоліки: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Незрозумілий інтерфейс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Незручне управління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34" y="465700"/>
            <a:ext cx="4343327" cy="37348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95" y="3505757"/>
            <a:ext cx="3833671" cy="319844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97" y="90152"/>
            <a:ext cx="3911656" cy="6767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Існуюче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рішення</a:t>
            </a:r>
            <a:r>
              <a:rPr lang="uk-UA" sz="3200" dirty="0" smtClean="0">
                <a:solidFill>
                  <a:schemeClr val="tx1"/>
                </a:solidFill>
              </a:rPr>
              <a:t>:</a:t>
            </a:r>
            <a:r>
              <a:rPr lang="en-US" sz="3200" b="1" dirty="0"/>
              <a:t> </a:t>
            </a:r>
            <a:r>
              <a:rPr lang="en-US" sz="3200" dirty="0"/>
              <a:t>MICO MACO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Переваги:</a:t>
            </a:r>
            <a:endParaRPr lang="uk-UA" sz="3600" dirty="0">
              <a:solidFill>
                <a:schemeClr val="tx1"/>
              </a:solidFill>
            </a:endParaRPr>
          </a:p>
          <a:p>
            <a:r>
              <a:rPr lang="uk-UA" sz="3200" dirty="0">
                <a:solidFill>
                  <a:schemeClr val="tx1"/>
                </a:solidFill>
              </a:rPr>
              <a:t>Різноманітність </a:t>
            </a:r>
            <a:endParaRPr lang="uk-UA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ігрових об’єктів 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Різноманітність</a:t>
            </a: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ігрового </a:t>
            </a:r>
            <a:r>
              <a:rPr lang="uk-UA" sz="3200" dirty="0" smtClean="0">
                <a:solidFill>
                  <a:schemeClr val="tx1"/>
                </a:solidFill>
              </a:rPr>
              <a:t>процесу 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Недоліки: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Досить не зрозумілі умови гри</a:t>
            </a:r>
            <a:endParaRPr lang="uk-UA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 </a:t>
            </a:r>
            <a:endParaRPr lang="uk-UA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33" y="90152"/>
            <a:ext cx="6439799" cy="540142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89397"/>
            <a:ext cx="8596668" cy="555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Блок схема гри:</a:t>
            </a:r>
          </a:p>
          <a:p>
            <a:pPr marL="0" indent="0">
              <a:buNone/>
            </a:pP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9808"/>
            <a:ext cx="1924713" cy="651195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Умови гри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3880773"/>
          </a:xfrm>
        </p:spPr>
        <p:txBody>
          <a:bodyPr/>
          <a:lstStyle/>
          <a:p>
            <a:r>
              <a:rPr lang="uk-UA" dirty="0" smtClean="0"/>
              <a:t>Користувач повинен спіймати усіх людей, інакше він програє </a:t>
            </a:r>
          </a:p>
          <a:p>
            <a:r>
              <a:rPr lang="uk-UA" dirty="0" smtClean="0"/>
              <a:t>За врятування людей користувач отримує бали</a:t>
            </a:r>
          </a:p>
          <a:p>
            <a:r>
              <a:rPr lang="uk-UA" dirty="0" smtClean="0"/>
              <a:t>Бали можуть бути втрачені, якщо користувач зловить камінь </a:t>
            </a:r>
          </a:p>
          <a:p>
            <a:r>
              <a:rPr lang="uk-UA" dirty="0" smtClean="0"/>
              <a:t>Якщо кількість балів менше за 0, то </a:t>
            </a:r>
            <a:r>
              <a:rPr lang="uk-UA" dirty="0"/>
              <a:t>він програє 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3082"/>
            <a:ext cx="8596668" cy="858591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b="1" dirty="0" err="1">
                <a:solidFill>
                  <a:schemeClr val="accent1">
                    <a:lumMod val="50000"/>
                  </a:schemeClr>
                </a:solidFill>
              </a:rPr>
              <a:t>case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7583"/>
            <a:ext cx="8596668" cy="493377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№1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</a:t>
            </a:r>
            <a:r>
              <a:rPr lang="uk-UA" dirty="0" smtClean="0"/>
              <a:t>Камінь, </a:t>
            </a:r>
            <a:r>
              <a:rPr lang="uk-UA" dirty="0"/>
              <a:t>що падає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Камінь, </a:t>
            </a:r>
            <a:r>
              <a:rPr lang="uk-UA" dirty="0"/>
              <a:t>що падає з гори екрана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триває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 Користувач набрав достатню кількість очок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Камінь падає з гори екрана, користувач ухиляється від нього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Користувач залишається при своїх </a:t>
            </a:r>
            <a:r>
              <a:rPr lang="uk-UA" dirty="0" smtClean="0"/>
              <a:t>балах, </a:t>
            </a:r>
            <a:r>
              <a:rPr lang="uk-UA" dirty="0"/>
              <a:t>гра продовжується.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Камінь падає з гори екрана, користувач  не ухиляється від нього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Користувач втрачає 15 балів , якщо у користувача було менше 15 </a:t>
            </a:r>
            <a:r>
              <a:rPr lang="uk-UA" dirty="0" smtClean="0"/>
              <a:t>балів, </a:t>
            </a:r>
            <a:r>
              <a:rPr lang="uk-UA" dirty="0"/>
              <a:t>гра завершується   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89397"/>
            <a:ext cx="8596668" cy="555196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№2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</a:t>
            </a:r>
            <a:r>
              <a:rPr lang="uk-UA" dirty="0" smtClean="0"/>
              <a:t>Людина, </a:t>
            </a:r>
            <a:r>
              <a:rPr lang="uk-UA" dirty="0"/>
              <a:t>що падає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Людина, </a:t>
            </a:r>
            <a:r>
              <a:rPr lang="uk-UA" dirty="0"/>
              <a:t>що падає з гори екрана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почалась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гра почалась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Людина падає з гори екрана, користувач її ловить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Користувач отримує один  </a:t>
            </a:r>
            <a:r>
              <a:rPr lang="uk-UA" dirty="0" smtClean="0"/>
              <a:t>бал, </a:t>
            </a:r>
            <a:r>
              <a:rPr lang="uk-UA" dirty="0"/>
              <a:t>гра продовжується.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Людина падає з гори екрана, користувач  не ловить її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гра завершується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1016</TotalTime>
  <Words>478</Words>
  <Application>Microsoft Office PowerPoint</Application>
  <PresentationFormat>Широкоэкранный</PresentationFormat>
  <Paragraphs>106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Грань</vt:lpstr>
      <vt:lpstr>Курсова робота Назва: Розробка            гри «Пожежники» Керівник: Дубан Р.М.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Умови гри</vt:lpstr>
      <vt:lpstr>use case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Тестування 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Назва: «Пожежники» Викладач:</dc:title>
  <dc:creator>Влад</dc:creator>
  <cp:lastModifiedBy>Влад</cp:lastModifiedBy>
  <cp:revision>37</cp:revision>
  <dcterms:created xsi:type="dcterms:W3CDTF">2016-04-21T06:08:11Z</dcterms:created>
  <dcterms:modified xsi:type="dcterms:W3CDTF">2016-04-22T06:55:10Z</dcterms:modified>
</cp:coreProperties>
</file>