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6"/>
    <p:restoredTop sz="95153"/>
  </p:normalViewPr>
  <p:slideViewPr>
    <p:cSldViewPr snapToGrid="0">
      <p:cViewPr varScale="1">
        <p:scale>
          <a:sx n="227" d="100"/>
          <a:sy n="227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2E7D2-C888-4408-6AB9-E0D7DFB9A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Игра </a:t>
            </a:r>
            <a:r>
              <a:rPr lang="en-US" dirty="0"/>
              <a:t>“</a:t>
            </a:r>
            <a:r>
              <a:rPr lang="ru-RU" dirty="0"/>
              <a:t>гонки</a:t>
            </a:r>
            <a:r>
              <a:rPr lang="en-US" dirty="0"/>
              <a:t>”</a:t>
            </a:r>
            <a:r>
              <a:rPr lang="ru-RU" dirty="0"/>
              <a:t> на </a:t>
            </a:r>
            <a:r>
              <a:rPr lang="en-US" dirty="0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3EC22D-80BE-FF9C-B7BC-C8F4884B9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</a:t>
            </a:r>
            <a:r>
              <a:rPr lang="ru-RU" dirty="0"/>
              <a:t> Рязанов Владислав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211171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ABD13-CCDE-40D1-A47E-EC9B3531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Игры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795FFD-DBC1-E401-FC1D-162D36A0B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Игра со встречной полосой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DD70BF1-4D71-CCA0-493C-1556280A2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4000"/>
            <a:ext cx="4530541" cy="447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3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FA4C0-093C-D39C-1E85-255B4800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747B76-AB18-13F0-D336-0C98C61AA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Идеи для доработки и развития</a:t>
            </a:r>
            <a:r>
              <a:rPr lang="en-US" dirty="0"/>
              <a:t>:</a:t>
            </a:r>
          </a:p>
          <a:p>
            <a:r>
              <a:rPr lang="ru-RU" dirty="0"/>
              <a:t>Добавить возможность покупки автомобилей</a:t>
            </a:r>
          </a:p>
          <a:p>
            <a:r>
              <a:rPr lang="ru-RU" dirty="0"/>
              <a:t>Добавить возможность улучшения характеристик автомобиля</a:t>
            </a:r>
          </a:p>
          <a:p>
            <a:r>
              <a:rPr lang="ru-RU" dirty="0"/>
              <a:t>Добавить звук</a:t>
            </a:r>
          </a:p>
          <a:p>
            <a:r>
              <a:rPr lang="ru-RU" dirty="0"/>
              <a:t>Улучшить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219009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34147-3E79-523B-5EEA-24A7693E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549C84-9318-BD6E-ED32-1CCE8CB65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Вывод</a:t>
            </a:r>
            <a:r>
              <a:rPr lang="en-US" dirty="0"/>
              <a:t>: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На </a:t>
            </a:r>
            <a:r>
              <a:rPr lang="en-US" dirty="0"/>
              <a:t>python </a:t>
            </a:r>
            <a:r>
              <a:rPr lang="ru-RU" dirty="0"/>
              <a:t>можно создавать игры. </a:t>
            </a:r>
          </a:p>
        </p:txBody>
      </p:sp>
    </p:spTree>
    <p:extLst>
      <p:ext uri="{BB962C8B-B14F-4D97-AF65-F5344CB8AC3E}">
        <p14:creationId xmlns:p14="http://schemas.microsoft.com/office/powerpoint/2010/main" val="328902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591A7-6356-3042-B821-0E9AB3E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D0C6E-B5DB-32B8-F9DD-DCF47052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Основная идея заключается в том, чтобы сделать гонки с несколькими режимами, где пользователь сможет ездить по обычной дороге. </a:t>
            </a:r>
          </a:p>
        </p:txBody>
      </p:sp>
    </p:spTree>
    <p:extLst>
      <p:ext uri="{BB962C8B-B14F-4D97-AF65-F5344CB8AC3E}">
        <p14:creationId xmlns:p14="http://schemas.microsoft.com/office/powerpoint/2010/main" val="83172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AA026-2990-802F-7716-B7A86362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244686-3C69-CA61-F75B-C720C9055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Проект был сделан на </a:t>
            </a:r>
            <a:r>
              <a:rPr lang="en-US" dirty="0"/>
              <a:t>Python </a:t>
            </a:r>
            <a:r>
              <a:rPr lang="ru-RU" dirty="0"/>
              <a:t>с использованием библиотеки </a:t>
            </a:r>
            <a:r>
              <a:rPr lang="en-US" dirty="0"/>
              <a:t>Pygame. </a:t>
            </a:r>
          </a:p>
          <a:p>
            <a:pPr marL="0" indent="0">
              <a:buNone/>
            </a:pPr>
            <a:r>
              <a:rPr lang="ru-RU" dirty="0"/>
              <a:t>При разработке были созданы следующие классы и функции</a:t>
            </a:r>
            <a:r>
              <a:rPr lang="en-US" dirty="0"/>
              <a:t>:</a:t>
            </a:r>
          </a:p>
          <a:p>
            <a:r>
              <a:rPr lang="en-US" dirty="0"/>
              <a:t>Object</a:t>
            </a:r>
            <a:r>
              <a:rPr lang="x-none"/>
              <a:t> – класс объекта, от которого наследуются классы машин, дорожной разметки и т.д. Сам он наследуется от </a:t>
            </a:r>
            <a:r>
              <a:rPr lang="en-US" dirty="0" err="1"/>
              <a:t>pygame</a:t>
            </a:r>
            <a:r>
              <a:rPr lang="x-none"/>
              <a:t>.</a:t>
            </a:r>
            <a:r>
              <a:rPr lang="en-US" dirty="0"/>
              <a:t>Sprite</a:t>
            </a:r>
            <a:r>
              <a:rPr lang="x-none"/>
              <a:t>. </a:t>
            </a:r>
            <a:endParaRPr lang="en-US" dirty="0"/>
          </a:p>
          <a:p>
            <a:r>
              <a:rPr lang="en-US" dirty="0"/>
              <a:t>Car – </a:t>
            </a:r>
            <a:r>
              <a:rPr lang="ru-RU" dirty="0"/>
              <a:t>класс спрайта-машины, унаследован от класса </a:t>
            </a:r>
            <a:r>
              <a:rPr lang="en-US" dirty="0"/>
              <a:t>Object. </a:t>
            </a:r>
          </a:p>
          <a:p>
            <a:r>
              <a:rPr lang="en-US" dirty="0" err="1"/>
              <a:t>UserCar</a:t>
            </a:r>
            <a:r>
              <a:rPr lang="en-US" dirty="0"/>
              <a:t>, </a:t>
            </a:r>
            <a:r>
              <a:rPr lang="en-US" dirty="0" err="1"/>
              <a:t>BotCar</a:t>
            </a:r>
            <a:r>
              <a:rPr lang="en-US" dirty="0"/>
              <a:t> – </a:t>
            </a:r>
            <a:r>
              <a:rPr lang="ru-RU" dirty="0"/>
              <a:t>классы машин пользователя и ботов соответственно, наследуются от класса </a:t>
            </a:r>
            <a:r>
              <a:rPr lang="en-US" dirty="0"/>
              <a:t>Car</a:t>
            </a:r>
            <a:r>
              <a:rPr lang="ru-RU" dirty="0"/>
              <a:t>. </a:t>
            </a:r>
          </a:p>
          <a:p>
            <a:r>
              <a:rPr lang="en-US" dirty="0" err="1"/>
              <a:t>PoliceCar</a:t>
            </a:r>
            <a:r>
              <a:rPr lang="en-US" dirty="0"/>
              <a:t> – </a:t>
            </a:r>
            <a:r>
              <a:rPr lang="ru-RU" dirty="0"/>
              <a:t>класс полицейской машины, наследуется от </a:t>
            </a:r>
            <a:r>
              <a:rPr lang="en-US" dirty="0" err="1"/>
              <a:t>BotCar</a:t>
            </a:r>
            <a:r>
              <a:rPr lang="en-US" dirty="0"/>
              <a:t>. </a:t>
            </a:r>
          </a:p>
          <a:p>
            <a:r>
              <a:rPr lang="en-US" dirty="0" err="1"/>
              <a:t>RoadMarking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SidewalkObject</a:t>
            </a:r>
            <a:r>
              <a:rPr lang="en-US" dirty="0"/>
              <a:t> – </a:t>
            </a:r>
            <a:r>
              <a:rPr lang="ru-RU" dirty="0"/>
              <a:t>классы дорожной разметки и объектов по бокам от дороги соответственно, наследуются от класса </a:t>
            </a:r>
            <a:r>
              <a:rPr lang="en-US" dirty="0"/>
              <a:t>Object.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99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0485D-4739-AE0B-EEDE-9E304B25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C2B665-CB92-1D02-6722-71CE8FE1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UsualButton </a:t>
            </a:r>
            <a:r>
              <a:rPr lang="ru-RU" dirty="0"/>
              <a:t>и </a:t>
            </a:r>
            <a:r>
              <a:rPr lang="en-US" dirty="0" err="1"/>
              <a:t>SelectCarButton</a:t>
            </a:r>
            <a:r>
              <a:rPr lang="en-US" dirty="0"/>
              <a:t> – </a:t>
            </a:r>
            <a:r>
              <a:rPr lang="ru-RU" dirty="0"/>
              <a:t>классы обычной кнопки и кнопки для выбора машины соответственно. </a:t>
            </a:r>
          </a:p>
          <a:p>
            <a:r>
              <a:rPr lang="en-US" dirty="0" err="1"/>
              <a:t>ButtonGroup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SelectCarGroup</a:t>
            </a:r>
            <a:r>
              <a:rPr lang="en-US" dirty="0"/>
              <a:t> – </a:t>
            </a:r>
            <a:r>
              <a:rPr lang="ru-RU" dirty="0"/>
              <a:t>группы кнопок. </a:t>
            </a:r>
          </a:p>
          <a:p>
            <a:r>
              <a:rPr lang="en-US" dirty="0" err="1"/>
              <a:t>Start_menu_window</a:t>
            </a:r>
            <a:r>
              <a:rPr lang="en-US" dirty="0"/>
              <a:t>, </a:t>
            </a:r>
            <a:r>
              <a:rPr lang="en-US" dirty="0" err="1"/>
              <a:t>choose_quantity_of_players_window</a:t>
            </a:r>
            <a:r>
              <a:rPr lang="en-US" dirty="0"/>
              <a:t>, </a:t>
            </a:r>
            <a:r>
              <a:rPr lang="en-US" dirty="0" err="1"/>
              <a:t>choose_game_mode_window</a:t>
            </a:r>
            <a:r>
              <a:rPr lang="en-US" dirty="0"/>
              <a:t>, </a:t>
            </a:r>
            <a:r>
              <a:rPr lang="en-US" dirty="0" err="1"/>
              <a:t>choose_car_window</a:t>
            </a:r>
            <a:r>
              <a:rPr lang="en-US" dirty="0"/>
              <a:t> – </a:t>
            </a:r>
            <a:r>
              <a:rPr lang="ru-RU" dirty="0"/>
              <a:t>функции создания окон с меню. </a:t>
            </a:r>
          </a:p>
          <a:p>
            <a:r>
              <a:rPr lang="en-US" dirty="0" err="1"/>
              <a:t>Run_race</a:t>
            </a:r>
            <a:r>
              <a:rPr lang="en-US" dirty="0"/>
              <a:t> – </a:t>
            </a:r>
            <a:r>
              <a:rPr lang="ru-RU" dirty="0"/>
              <a:t>функция запуска самой игры.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07DD7-2C38-D3E5-A8B3-BA495B60B3D0}"/>
              </a:ext>
            </a:extLst>
          </p:cNvPr>
          <p:cNvSpPr txBox="1"/>
          <p:nvPr/>
        </p:nvSpPr>
        <p:spPr>
          <a:xfrm>
            <a:off x="3835730" y="28975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60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50F73-6286-3FD3-FC71-F4A3AF06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722DD-81E6-F7BE-0164-CF6CFF2D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ru-RU" dirty="0"/>
              <a:t>В созданной игре были использованы следующие технологии: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ru-RU" dirty="0"/>
              <a:t>Создание окна через </a:t>
            </a:r>
            <a:r>
              <a:rPr lang="en-US" dirty="0"/>
              <a:t>Pygame</a:t>
            </a:r>
          </a:p>
          <a:p>
            <a:pPr lvl="0">
              <a:spcAft>
                <a:spcPts val="600"/>
              </a:spcAft>
            </a:pPr>
            <a:r>
              <a:rPr lang="ru-RU" dirty="0"/>
              <a:t>Рисование при помощи </a:t>
            </a:r>
            <a:r>
              <a:rPr lang="en-US" dirty="0"/>
              <a:t>Pygame</a:t>
            </a:r>
            <a:r>
              <a:rPr lang="ru-RU" dirty="0"/>
              <a:t>. 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ru-RU" dirty="0"/>
              <a:t>Загрузка изображений. </a:t>
            </a:r>
          </a:p>
          <a:p>
            <a:pPr lvl="0">
              <a:spcAft>
                <a:spcPts val="600"/>
              </a:spcAft>
            </a:pPr>
            <a:r>
              <a:rPr lang="ru-RU" dirty="0"/>
              <a:t>Работа со спрайтами. </a:t>
            </a:r>
          </a:p>
          <a:p>
            <a:pPr lvl="0">
              <a:spcAft>
                <a:spcPts val="600"/>
              </a:spcAft>
            </a:pPr>
            <a:r>
              <a:rPr lang="ru-RU" dirty="0"/>
              <a:t>Отслеживание нажатий клавиш и кнопок мыши. </a:t>
            </a:r>
          </a:p>
          <a:p>
            <a:pPr marL="0" indent="0">
              <a:spcAft>
                <a:spcPts val="600"/>
              </a:spcAft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059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B9115-0D37-3D56-03E1-A9CC5DB9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33994"/>
            <a:ext cx="4114800" cy="1600200"/>
          </a:xfrm>
        </p:spPr>
        <p:txBody>
          <a:bodyPr/>
          <a:lstStyle/>
          <a:p>
            <a:r>
              <a:rPr lang="ru-RU" dirty="0"/>
              <a:t>Интерфейс Игры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7C85C413-A575-67B8-C85A-BBD4C4E5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119A48-B59D-57FF-8A1B-ABD40F19C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33994"/>
            <a:ext cx="4950700" cy="48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6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22455-A914-6E90-45BA-4A056EA6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игры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E30A37-76C3-9973-F957-9AE61E602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Меню выбора автомобиля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1DE0429-6822-95A4-6E02-985754D26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7548"/>
            <a:ext cx="4876151" cy="481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60E2C-61B5-419E-2188-E3A14FDD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Игры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9ECD60-761E-9DD7-46A8-E1E810B4E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Полицейская погоня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8FEF2CC-ACCF-F385-7045-0FEE9FC93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5530"/>
            <a:ext cx="4959278" cy="489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1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07BE6-87EC-F278-9CF1-E428C3F9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Игры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38EFC8-77FD-A813-7A61-BBFE17FA0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Игра вдвоем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4F22BA-7538-AF45-0711-F76BC245D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55416"/>
            <a:ext cx="4608615" cy="45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3223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357</TotalTime>
  <Words>287</Words>
  <Application>Microsoft Macintosh PowerPoint</Application>
  <PresentationFormat>Широкоэкранный</PresentationFormat>
  <Paragraphs>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След самолета</vt:lpstr>
      <vt:lpstr>Игра “гонки” на Pygame</vt:lpstr>
      <vt:lpstr>Введение</vt:lpstr>
      <vt:lpstr>Реализация</vt:lpstr>
      <vt:lpstr>Реализация</vt:lpstr>
      <vt:lpstr>Использованные технологии</vt:lpstr>
      <vt:lpstr>Интерфейс Игры</vt:lpstr>
      <vt:lpstr>Интерфейс игры</vt:lpstr>
      <vt:lpstr>Интерфейс Игры</vt:lpstr>
      <vt:lpstr>Интерфейс Игры</vt:lpstr>
      <vt:lpstr>Интерфейс Игры</vt:lpstr>
      <vt:lpstr>Заключение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изучения английского языка</dc:title>
  <dc:creator>Microsoft Office User</dc:creator>
  <cp:lastModifiedBy>Microsoft Office User</cp:lastModifiedBy>
  <cp:revision>3</cp:revision>
  <dcterms:created xsi:type="dcterms:W3CDTF">2023-11-08T12:41:15Z</dcterms:created>
  <dcterms:modified xsi:type="dcterms:W3CDTF">2024-01-24T12:19:16Z</dcterms:modified>
</cp:coreProperties>
</file>