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5"/>
    <p:restoredTop sz="96327"/>
  </p:normalViewPr>
  <p:slideViewPr>
    <p:cSldViewPr snapToGrid="0">
      <p:cViewPr varScale="1">
        <p:scale>
          <a:sx n="96" d="100"/>
          <a:sy n="96" d="100"/>
        </p:scale>
        <p:origin x="7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F5E7C-03D5-F143-302E-6A2527C2D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Сайт для сценаристов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04DF3-77B4-05FB-4673-5A44D9770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Рязанов Владислав Сергеевич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82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7400E-6239-5539-198B-2CC325C8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59A067-40CA-A317-CBAD-F016863B7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127331"/>
            <a:ext cx="6510337" cy="4709701"/>
          </a:xfrm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432139E-D156-0A76-896F-80501C524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Форма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76065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D8904-F3E6-EB60-32E4-9F30B368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49A8BA4-E300-514A-286E-A2E68AA8E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2" y="1125384"/>
            <a:ext cx="6518634" cy="4719600"/>
          </a:xfrm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14FBDA1-AB75-2516-459B-8A195E08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Страница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8280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D8904-F3E6-EB60-32E4-9F30B368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4FBDA1-AB75-2516-459B-8A195E08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Страница сценария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698B95D-C96B-CD81-D30E-E3C962AEF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138825"/>
            <a:ext cx="6510337" cy="4686713"/>
          </a:xfr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495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479E0-7C3C-7177-1976-992DEC53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5BD60-1331-1AF3-9E94-CF689247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3444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/>
              <a:t>Идея данного проекта заключается в том, чтобы создать сайт для сценаристов, позволяющий делиться сценариями, оценивать чужие работы, подписываться на других авторов.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80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00D5F-7BE6-AE4F-A346-5A2386F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44143-CB15-0361-42D7-1B5D70B9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89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Сайт был разработан с использованием следующих директорий и файлов: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data</a:t>
            </a:r>
            <a:r>
              <a:rPr lang="ru-RU" sz="2200" dirty="0"/>
              <a:t> – папка с файлами, предназначенными для работы с базой данных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/>
              <a:t>db</a:t>
            </a:r>
            <a:r>
              <a:rPr lang="ru-RU" sz="2200" dirty="0"/>
              <a:t> – папка, содержащая файл с базой данных сайта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forms</a:t>
            </a:r>
            <a:r>
              <a:rPr lang="ru-RU" sz="2200" dirty="0"/>
              <a:t> – папка с формами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static</a:t>
            </a:r>
            <a:r>
              <a:rPr lang="ru-RU" sz="2200" dirty="0"/>
              <a:t> – папка, которая содержит стили для сайта, изображения пользователей и постеры сценариев, текстовые файлы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templates</a:t>
            </a:r>
            <a:r>
              <a:rPr lang="ru-RU" sz="2200" dirty="0"/>
              <a:t> – папка с шаблонами страниц сайта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server</a:t>
            </a:r>
            <a:r>
              <a:rPr lang="ru-RU" sz="2200" dirty="0"/>
              <a:t> – файл для запуска, содержащий обработчики всех адресов сайта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79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EC380-EF89-2A27-BD21-B1EC5E91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B0B4D-C6CC-30CA-A114-9D45C19D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200" dirty="0"/>
              <a:t>Папка </a:t>
            </a:r>
            <a:r>
              <a:rPr lang="en-US" sz="3200" dirty="0"/>
              <a:t>data</a:t>
            </a:r>
            <a:r>
              <a:rPr lang="ru-RU" sz="3200" dirty="0"/>
              <a:t> содержит следующие файлы</a:t>
            </a:r>
            <a:r>
              <a:rPr lang="en-US" sz="3200" dirty="0"/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3200" dirty="0"/>
              <a:t>user</a:t>
            </a:r>
            <a:r>
              <a:rPr lang="ru-RU" sz="3200" dirty="0"/>
              <a:t>.</a:t>
            </a:r>
            <a:r>
              <a:rPr lang="en-US" sz="3200" dirty="0" err="1"/>
              <a:t>py</a:t>
            </a:r>
            <a:r>
              <a:rPr lang="ru-RU" sz="3200" dirty="0"/>
              <a:t> – файл с моделью пользователя. Содержит класс </a:t>
            </a:r>
            <a:r>
              <a:rPr lang="en-US" sz="3200" dirty="0"/>
              <a:t>User</a:t>
            </a:r>
            <a:r>
              <a:rPr lang="ru-RU" sz="3200" dirty="0"/>
              <a:t>, у которого есть следующие свойства: уникальный идентификатор, имя, описание, почта, пароль и т.д. </a:t>
            </a: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3200" dirty="0"/>
              <a:t>script</a:t>
            </a:r>
            <a:r>
              <a:rPr lang="ru-RU" sz="3200" dirty="0"/>
              <a:t>.</a:t>
            </a:r>
            <a:r>
              <a:rPr lang="en-US" sz="3200" dirty="0" err="1"/>
              <a:t>py</a:t>
            </a:r>
            <a:r>
              <a:rPr lang="ru-RU" sz="3200" dirty="0"/>
              <a:t> – файл с моделью сценария. Содержит класс </a:t>
            </a:r>
            <a:r>
              <a:rPr lang="en-US" sz="3200" dirty="0"/>
              <a:t>Script</a:t>
            </a:r>
            <a:r>
              <a:rPr lang="ru-RU" sz="3200" dirty="0"/>
              <a:t>, у которого есть следующие свойства: уникальный идентификатор,  название, пути к фотографиям различного размера для постеров, тип, жанр и т.д.</a:t>
            </a: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3200" dirty="0"/>
              <a:t>script</a:t>
            </a:r>
            <a:r>
              <a:rPr lang="ru-RU" sz="3200" dirty="0"/>
              <a:t>_</a:t>
            </a:r>
            <a:r>
              <a:rPr lang="en-US" sz="3200" dirty="0"/>
              <a:t>mark</a:t>
            </a:r>
            <a:r>
              <a:rPr lang="ru-RU" sz="3200" dirty="0"/>
              <a:t>.</a:t>
            </a:r>
            <a:r>
              <a:rPr lang="en-US" sz="3200" dirty="0" err="1"/>
              <a:t>py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script</a:t>
            </a:r>
            <a:r>
              <a:rPr lang="ru-RU" sz="3200" dirty="0"/>
              <a:t>_</a:t>
            </a:r>
            <a:r>
              <a:rPr lang="en-US" sz="3200" dirty="0"/>
              <a:t>review</a:t>
            </a:r>
            <a:r>
              <a:rPr lang="ru-RU" sz="3200" dirty="0"/>
              <a:t>.</a:t>
            </a:r>
            <a:r>
              <a:rPr lang="en-US" sz="3200" dirty="0" err="1"/>
              <a:t>py</a:t>
            </a:r>
            <a:r>
              <a:rPr lang="ru-RU" sz="3200" dirty="0"/>
              <a:t> – файлы с моделями оценок и рецензий</a:t>
            </a:r>
          </a:p>
        </p:txBody>
      </p:sp>
    </p:spTree>
    <p:extLst>
      <p:ext uri="{BB962C8B-B14F-4D97-AF65-F5344CB8AC3E}">
        <p14:creationId xmlns:p14="http://schemas.microsoft.com/office/powerpoint/2010/main" val="195657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A4E8-2A35-88E4-6651-4A8BE052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A9E67-D9F2-FA4B-7473-3159F02F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/>
              <a:t>subscription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, </a:t>
            </a:r>
            <a:r>
              <a:rPr lang="en-US" dirty="0"/>
              <a:t>script</a:t>
            </a:r>
            <a:r>
              <a:rPr lang="ru-RU" dirty="0"/>
              <a:t>_</a:t>
            </a:r>
            <a:r>
              <a:rPr lang="en-US" dirty="0"/>
              <a:t>view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 – файлы с ассоциативными таблицами подписок и просмотров сценариев соответственно, которые служат для обеспечения отношения многих ко многим</a:t>
            </a: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 err="1"/>
              <a:t>db</a:t>
            </a:r>
            <a:r>
              <a:rPr lang="ru-RU" dirty="0"/>
              <a:t>_</a:t>
            </a:r>
            <a:r>
              <a:rPr lang="en-US" dirty="0"/>
              <a:t>session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 – файл, при помощи которого происходит инициализация базы данных и создание сессий. </a:t>
            </a:r>
          </a:p>
          <a:p>
            <a:pPr lvl="1"/>
            <a:r>
              <a:rPr lang="en-US" dirty="0"/>
              <a:t>all</a:t>
            </a:r>
            <a:r>
              <a:rPr lang="ru-RU" dirty="0"/>
              <a:t>_</a:t>
            </a:r>
            <a:r>
              <a:rPr lang="en-US" dirty="0"/>
              <a:t>models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 – файл, в который импортированы все модели базы данных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826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CCE7-001B-3782-8D94-F14F43B2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373B-6612-117A-D6CC-D726CFA4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/>
              <a:t>image</a:t>
            </a:r>
            <a:r>
              <a:rPr lang="ru-RU" dirty="0"/>
              <a:t>_</a:t>
            </a:r>
            <a:r>
              <a:rPr lang="en-US" dirty="0"/>
              <a:t>services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 – файл для работы с изображениями, предоставляет функции для временного сохранения изображения, изменения его размера, присваивания фотографий объектам</a:t>
            </a: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/>
              <a:t>script</a:t>
            </a:r>
            <a:r>
              <a:rPr lang="ru-RU" dirty="0"/>
              <a:t>_</a:t>
            </a:r>
            <a:r>
              <a:rPr lang="en-US" dirty="0"/>
              <a:t>text</a:t>
            </a:r>
            <a:r>
              <a:rPr lang="ru-RU" dirty="0"/>
              <a:t>_</a:t>
            </a:r>
            <a:r>
              <a:rPr lang="en-US" dirty="0"/>
              <a:t>services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 – файл для работы с текстами сценариев</a:t>
            </a: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 err="1"/>
              <a:t>user_resource.py</a:t>
            </a:r>
            <a:r>
              <a:rPr lang="en-US" dirty="0"/>
              <a:t> – </a:t>
            </a:r>
            <a:r>
              <a:rPr lang="ru-RU" dirty="0"/>
              <a:t>файл с классами </a:t>
            </a:r>
            <a:r>
              <a:rPr lang="en-US" dirty="0" err="1"/>
              <a:t>UserResource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UserListResource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REST-</a:t>
            </a:r>
            <a:r>
              <a:rPr lang="en-US" dirty="0" err="1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0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2217A-3BE9-07AA-0296-0721C28A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технологий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6454C-53FC-5796-E1AC-101CA984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4648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600" dirty="0"/>
              <a:t>В созданном сайте были использованы следующие технологии:</a:t>
            </a:r>
          </a:p>
          <a:p>
            <a:pPr marL="800100" lvl="1" indent="-34290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3600" dirty="0"/>
              <a:t>Создание сайта при помощи </a:t>
            </a:r>
            <a:r>
              <a:rPr lang="en-US" sz="3600" dirty="0"/>
              <a:t>Flask</a:t>
            </a:r>
            <a:endParaRPr lang="ru-RU" sz="3600" dirty="0"/>
          </a:p>
          <a:p>
            <a:pPr marL="800100" lvl="1" indent="-34290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3600" dirty="0"/>
              <a:t>Создание </a:t>
            </a:r>
            <a:r>
              <a:rPr lang="en-US" sz="3600" dirty="0"/>
              <a:t>REST</a:t>
            </a:r>
            <a:r>
              <a:rPr lang="ru-RU" sz="3600" dirty="0"/>
              <a:t>-</a:t>
            </a:r>
            <a:r>
              <a:rPr lang="en-US" sz="3600" dirty="0" err="1"/>
              <a:t>Api</a:t>
            </a:r>
            <a:r>
              <a:rPr lang="en-US" sz="3600" dirty="0"/>
              <a:t> </a:t>
            </a:r>
            <a:r>
              <a:rPr lang="ru-RU" sz="3600" dirty="0"/>
              <a:t>при помощи </a:t>
            </a:r>
            <a:r>
              <a:rPr lang="en-US" sz="3600" dirty="0"/>
              <a:t>Flask</a:t>
            </a:r>
            <a:r>
              <a:rPr lang="ru-RU" sz="3600" dirty="0"/>
              <a:t>-</a:t>
            </a:r>
            <a:r>
              <a:rPr lang="en-US" sz="3600" dirty="0"/>
              <a:t>restful</a:t>
            </a:r>
            <a:endParaRPr lang="ru-RU" sz="3600" dirty="0"/>
          </a:p>
          <a:p>
            <a:pPr marL="800100" lvl="1" indent="-34290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3600" dirty="0"/>
              <a:t>Создание шаблонов при помощи </a:t>
            </a:r>
            <a:r>
              <a:rPr lang="en-US" sz="3600" dirty="0"/>
              <a:t>HTML</a:t>
            </a:r>
            <a:endParaRPr lang="ru-RU" sz="3600" dirty="0"/>
          </a:p>
          <a:p>
            <a:pPr marL="800100" lvl="1" indent="-34290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3600" dirty="0"/>
              <a:t>Создание стилей для страниц при помощи </a:t>
            </a:r>
            <a:r>
              <a:rPr lang="en-US" sz="3600" dirty="0"/>
              <a:t>CSS</a:t>
            </a:r>
            <a:endParaRPr lang="ru-RU" sz="3600" dirty="0"/>
          </a:p>
          <a:p>
            <a:pPr marL="800100" lvl="1" indent="-34290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3600" dirty="0"/>
              <a:t>Создание базы данных при помощи </a:t>
            </a:r>
            <a:r>
              <a:rPr lang="en-US" sz="3600" dirty="0" err="1"/>
              <a:t>Sqlalchemy</a:t>
            </a:r>
            <a:endParaRPr lang="ru-RU" sz="3600" dirty="0"/>
          </a:p>
          <a:p>
            <a:pPr marL="800100" lvl="1" indent="-34290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3600" dirty="0"/>
              <a:t>Хостинг на </a:t>
            </a:r>
            <a:r>
              <a:rPr lang="en-US" sz="3600" dirty="0"/>
              <a:t>Glitch</a:t>
            </a:r>
            <a:endParaRPr lang="ru-RU" sz="3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10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1147B47-1D59-E9A5-FA71-17B5BC0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5D5B7D1-BD04-0F0D-30E9-85DDD98DF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Главная страница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B45198C5-D3F1-EF89-868E-5ADFA76DA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141082"/>
            <a:ext cx="6510337" cy="4575836"/>
          </a:xfr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646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3604A-F588-C01F-2D75-B2895614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CCCD601-A79F-EBF5-E5F8-003EB029C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080564"/>
            <a:ext cx="6510337" cy="4696872"/>
          </a:xfrm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562EAB-42E6-3E4F-A4BB-BC7C36D8C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Форма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44823525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591</TotalTime>
  <Words>393</Words>
  <Application>Microsoft Macintosh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Symbol</vt:lpstr>
      <vt:lpstr>След самолета</vt:lpstr>
      <vt:lpstr>Сайт для сценаристов</vt:lpstr>
      <vt:lpstr>Описание идеи</vt:lpstr>
      <vt:lpstr>Реализация</vt:lpstr>
      <vt:lpstr>Реализация</vt:lpstr>
      <vt:lpstr>Реализация</vt:lpstr>
      <vt:lpstr>Реализация</vt:lpstr>
      <vt:lpstr>Описание технологий </vt:lpstr>
      <vt:lpstr>Интерфейс сайта</vt:lpstr>
      <vt:lpstr>Интерфейс сайта</vt:lpstr>
      <vt:lpstr>Интерфейс сайта</vt:lpstr>
      <vt:lpstr>Интерфейс сайта</vt:lpstr>
      <vt:lpstr>Интерфейс сайта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сценаристов</dc:title>
  <dc:creator>Microsoft Office User</dc:creator>
  <cp:lastModifiedBy>Microsoft Office User</cp:lastModifiedBy>
  <cp:revision>2</cp:revision>
  <dcterms:created xsi:type="dcterms:W3CDTF">2024-04-05T17:06:28Z</dcterms:created>
  <dcterms:modified xsi:type="dcterms:W3CDTF">2024-04-06T19:41:30Z</dcterms:modified>
</cp:coreProperties>
</file>