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B3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C32EE-11ED-9F66-6C31-C072F1A396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5D1BEAA-3678-D638-4FF2-A8D9C6861A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CCBAD4-0735-93C5-F61B-23DF48753600}"/>
              </a:ext>
            </a:extLst>
          </p:cNvPr>
          <p:cNvSpPr>
            <a:spLocks noGrp="1"/>
          </p:cNvSpPr>
          <p:nvPr>
            <p:ph type="dt" sz="half" idx="10"/>
          </p:nvPr>
        </p:nvSpPr>
        <p:spPr/>
        <p:txBody>
          <a:bodyPr/>
          <a:lstStyle/>
          <a:p>
            <a:fld id="{EDDC6A3A-472E-422B-9249-FCB9E07775FE}" type="datetimeFigureOut">
              <a:rPr lang="en-GB" smtClean="0"/>
              <a:t>16/11/2023</a:t>
            </a:fld>
            <a:endParaRPr lang="en-GB"/>
          </a:p>
        </p:txBody>
      </p:sp>
      <p:sp>
        <p:nvSpPr>
          <p:cNvPr id="5" name="Footer Placeholder 4">
            <a:extLst>
              <a:ext uri="{FF2B5EF4-FFF2-40B4-BE49-F238E27FC236}">
                <a16:creationId xmlns:a16="http://schemas.microsoft.com/office/drawing/2014/main" id="{AE770E11-3B9F-D788-0379-9CE83F1A3E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DD3091-AA45-F9F4-7231-A1024CAF8D24}"/>
              </a:ext>
            </a:extLst>
          </p:cNvPr>
          <p:cNvSpPr>
            <a:spLocks noGrp="1"/>
          </p:cNvSpPr>
          <p:nvPr>
            <p:ph type="sldNum" sz="quarter" idx="12"/>
          </p:nvPr>
        </p:nvSpPr>
        <p:spPr/>
        <p:txBody>
          <a:bodyPr/>
          <a:lstStyle/>
          <a:p>
            <a:fld id="{81077E34-7299-4979-A400-BE383DB9FF1D}" type="slidenum">
              <a:rPr lang="en-GB" smtClean="0"/>
              <a:t>‹#›</a:t>
            </a:fld>
            <a:endParaRPr lang="en-GB"/>
          </a:p>
        </p:txBody>
      </p:sp>
    </p:spTree>
    <p:extLst>
      <p:ext uri="{BB962C8B-B14F-4D97-AF65-F5344CB8AC3E}">
        <p14:creationId xmlns:p14="http://schemas.microsoft.com/office/powerpoint/2010/main" val="347484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6126-80E8-A187-AABA-AEB753A710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C4EDBF-2480-9A25-6D48-32FCB8200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EFADB6-61A1-3C13-0B7B-74989B0EF361}"/>
              </a:ext>
            </a:extLst>
          </p:cNvPr>
          <p:cNvSpPr>
            <a:spLocks noGrp="1"/>
          </p:cNvSpPr>
          <p:nvPr>
            <p:ph type="dt" sz="half" idx="10"/>
          </p:nvPr>
        </p:nvSpPr>
        <p:spPr/>
        <p:txBody>
          <a:bodyPr/>
          <a:lstStyle/>
          <a:p>
            <a:fld id="{EDDC6A3A-472E-422B-9249-FCB9E07775FE}" type="datetimeFigureOut">
              <a:rPr lang="en-GB" smtClean="0"/>
              <a:t>16/11/2023</a:t>
            </a:fld>
            <a:endParaRPr lang="en-GB"/>
          </a:p>
        </p:txBody>
      </p:sp>
      <p:sp>
        <p:nvSpPr>
          <p:cNvPr id="5" name="Footer Placeholder 4">
            <a:extLst>
              <a:ext uri="{FF2B5EF4-FFF2-40B4-BE49-F238E27FC236}">
                <a16:creationId xmlns:a16="http://schemas.microsoft.com/office/drawing/2014/main" id="{35E15480-E8C4-A88B-0D96-89C892D223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4E7759-7A75-1746-DD2F-583FE54C96ED}"/>
              </a:ext>
            </a:extLst>
          </p:cNvPr>
          <p:cNvSpPr>
            <a:spLocks noGrp="1"/>
          </p:cNvSpPr>
          <p:nvPr>
            <p:ph type="sldNum" sz="quarter" idx="12"/>
          </p:nvPr>
        </p:nvSpPr>
        <p:spPr/>
        <p:txBody>
          <a:bodyPr/>
          <a:lstStyle/>
          <a:p>
            <a:fld id="{81077E34-7299-4979-A400-BE383DB9FF1D}" type="slidenum">
              <a:rPr lang="en-GB" smtClean="0"/>
              <a:t>‹#›</a:t>
            </a:fld>
            <a:endParaRPr lang="en-GB"/>
          </a:p>
        </p:txBody>
      </p:sp>
    </p:spTree>
    <p:extLst>
      <p:ext uri="{BB962C8B-B14F-4D97-AF65-F5344CB8AC3E}">
        <p14:creationId xmlns:p14="http://schemas.microsoft.com/office/powerpoint/2010/main" val="6876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BDFC5A-98AD-ACD3-1917-BFFC44AF06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54E575-759A-5033-235D-2B544D2DF8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2AEFC1-9633-837F-2E49-96FC01557E0A}"/>
              </a:ext>
            </a:extLst>
          </p:cNvPr>
          <p:cNvSpPr>
            <a:spLocks noGrp="1"/>
          </p:cNvSpPr>
          <p:nvPr>
            <p:ph type="dt" sz="half" idx="10"/>
          </p:nvPr>
        </p:nvSpPr>
        <p:spPr/>
        <p:txBody>
          <a:bodyPr/>
          <a:lstStyle/>
          <a:p>
            <a:fld id="{EDDC6A3A-472E-422B-9249-FCB9E07775FE}" type="datetimeFigureOut">
              <a:rPr lang="en-GB" smtClean="0"/>
              <a:t>16/11/2023</a:t>
            </a:fld>
            <a:endParaRPr lang="en-GB"/>
          </a:p>
        </p:txBody>
      </p:sp>
      <p:sp>
        <p:nvSpPr>
          <p:cNvPr id="5" name="Footer Placeholder 4">
            <a:extLst>
              <a:ext uri="{FF2B5EF4-FFF2-40B4-BE49-F238E27FC236}">
                <a16:creationId xmlns:a16="http://schemas.microsoft.com/office/drawing/2014/main" id="{20C372D1-87E2-6F35-A809-8E35A76EDB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E52A31-4472-FBE3-9419-BA4DF5BB27A2}"/>
              </a:ext>
            </a:extLst>
          </p:cNvPr>
          <p:cNvSpPr>
            <a:spLocks noGrp="1"/>
          </p:cNvSpPr>
          <p:nvPr>
            <p:ph type="sldNum" sz="quarter" idx="12"/>
          </p:nvPr>
        </p:nvSpPr>
        <p:spPr/>
        <p:txBody>
          <a:bodyPr/>
          <a:lstStyle/>
          <a:p>
            <a:fld id="{81077E34-7299-4979-A400-BE383DB9FF1D}" type="slidenum">
              <a:rPr lang="en-GB" smtClean="0"/>
              <a:t>‹#›</a:t>
            </a:fld>
            <a:endParaRPr lang="en-GB"/>
          </a:p>
        </p:txBody>
      </p:sp>
    </p:spTree>
    <p:extLst>
      <p:ext uri="{BB962C8B-B14F-4D97-AF65-F5344CB8AC3E}">
        <p14:creationId xmlns:p14="http://schemas.microsoft.com/office/powerpoint/2010/main" val="275434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F8CF-9998-0B43-7465-7FA229611E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0EBD5F8-7F25-2E5F-5065-AC1F23A494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4DAB8-99F2-E8BC-F38D-130394D9B293}"/>
              </a:ext>
            </a:extLst>
          </p:cNvPr>
          <p:cNvSpPr>
            <a:spLocks noGrp="1"/>
          </p:cNvSpPr>
          <p:nvPr>
            <p:ph type="dt" sz="half" idx="10"/>
          </p:nvPr>
        </p:nvSpPr>
        <p:spPr/>
        <p:txBody>
          <a:bodyPr/>
          <a:lstStyle/>
          <a:p>
            <a:fld id="{EDDC6A3A-472E-422B-9249-FCB9E07775FE}" type="datetimeFigureOut">
              <a:rPr lang="en-GB" smtClean="0"/>
              <a:t>16/11/2023</a:t>
            </a:fld>
            <a:endParaRPr lang="en-GB"/>
          </a:p>
        </p:txBody>
      </p:sp>
      <p:sp>
        <p:nvSpPr>
          <p:cNvPr id="5" name="Footer Placeholder 4">
            <a:extLst>
              <a:ext uri="{FF2B5EF4-FFF2-40B4-BE49-F238E27FC236}">
                <a16:creationId xmlns:a16="http://schemas.microsoft.com/office/drawing/2014/main" id="{96EE6877-0C52-8412-9BE1-BB7B678CFD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2D984E-C078-DF42-3FF8-4C118EAD712F}"/>
              </a:ext>
            </a:extLst>
          </p:cNvPr>
          <p:cNvSpPr>
            <a:spLocks noGrp="1"/>
          </p:cNvSpPr>
          <p:nvPr>
            <p:ph type="sldNum" sz="quarter" idx="12"/>
          </p:nvPr>
        </p:nvSpPr>
        <p:spPr/>
        <p:txBody>
          <a:bodyPr/>
          <a:lstStyle/>
          <a:p>
            <a:fld id="{81077E34-7299-4979-A400-BE383DB9FF1D}" type="slidenum">
              <a:rPr lang="en-GB" smtClean="0"/>
              <a:t>‹#›</a:t>
            </a:fld>
            <a:endParaRPr lang="en-GB"/>
          </a:p>
        </p:txBody>
      </p:sp>
    </p:spTree>
    <p:extLst>
      <p:ext uri="{BB962C8B-B14F-4D97-AF65-F5344CB8AC3E}">
        <p14:creationId xmlns:p14="http://schemas.microsoft.com/office/powerpoint/2010/main" val="142737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03D66-CDB7-5CB8-95D3-827E7ECC9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E588EEA-7EE9-9091-3C4C-4A7C2173B4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81E1C-0B1D-3BB3-D0C3-4EC6AD535E8D}"/>
              </a:ext>
            </a:extLst>
          </p:cNvPr>
          <p:cNvSpPr>
            <a:spLocks noGrp="1"/>
          </p:cNvSpPr>
          <p:nvPr>
            <p:ph type="dt" sz="half" idx="10"/>
          </p:nvPr>
        </p:nvSpPr>
        <p:spPr/>
        <p:txBody>
          <a:bodyPr/>
          <a:lstStyle/>
          <a:p>
            <a:fld id="{EDDC6A3A-472E-422B-9249-FCB9E07775FE}" type="datetimeFigureOut">
              <a:rPr lang="en-GB" smtClean="0"/>
              <a:t>16/11/2023</a:t>
            </a:fld>
            <a:endParaRPr lang="en-GB"/>
          </a:p>
        </p:txBody>
      </p:sp>
      <p:sp>
        <p:nvSpPr>
          <p:cNvPr id="5" name="Footer Placeholder 4">
            <a:extLst>
              <a:ext uri="{FF2B5EF4-FFF2-40B4-BE49-F238E27FC236}">
                <a16:creationId xmlns:a16="http://schemas.microsoft.com/office/drawing/2014/main" id="{52D4B087-88D9-4AE8-8957-C4ABD07CC3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C75AAB-F218-3BD6-D2FB-C0836302278D}"/>
              </a:ext>
            </a:extLst>
          </p:cNvPr>
          <p:cNvSpPr>
            <a:spLocks noGrp="1"/>
          </p:cNvSpPr>
          <p:nvPr>
            <p:ph type="sldNum" sz="quarter" idx="12"/>
          </p:nvPr>
        </p:nvSpPr>
        <p:spPr/>
        <p:txBody>
          <a:bodyPr/>
          <a:lstStyle/>
          <a:p>
            <a:fld id="{81077E34-7299-4979-A400-BE383DB9FF1D}" type="slidenum">
              <a:rPr lang="en-GB" smtClean="0"/>
              <a:t>‹#›</a:t>
            </a:fld>
            <a:endParaRPr lang="en-GB"/>
          </a:p>
        </p:txBody>
      </p:sp>
    </p:spTree>
    <p:extLst>
      <p:ext uri="{BB962C8B-B14F-4D97-AF65-F5344CB8AC3E}">
        <p14:creationId xmlns:p14="http://schemas.microsoft.com/office/powerpoint/2010/main" val="25141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38D2-1344-5E30-4733-8A4ED49356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3D10C35-A136-E363-C15E-81A5C3DEC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F67F6E-8900-1977-06A3-0277A0AED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210FD64-8F28-6B1F-39A1-76CC30B863C7}"/>
              </a:ext>
            </a:extLst>
          </p:cNvPr>
          <p:cNvSpPr>
            <a:spLocks noGrp="1"/>
          </p:cNvSpPr>
          <p:nvPr>
            <p:ph type="dt" sz="half" idx="10"/>
          </p:nvPr>
        </p:nvSpPr>
        <p:spPr/>
        <p:txBody>
          <a:bodyPr/>
          <a:lstStyle/>
          <a:p>
            <a:fld id="{EDDC6A3A-472E-422B-9249-FCB9E07775FE}" type="datetimeFigureOut">
              <a:rPr lang="en-GB" smtClean="0"/>
              <a:t>16/11/2023</a:t>
            </a:fld>
            <a:endParaRPr lang="en-GB"/>
          </a:p>
        </p:txBody>
      </p:sp>
      <p:sp>
        <p:nvSpPr>
          <p:cNvPr id="6" name="Footer Placeholder 5">
            <a:extLst>
              <a:ext uri="{FF2B5EF4-FFF2-40B4-BE49-F238E27FC236}">
                <a16:creationId xmlns:a16="http://schemas.microsoft.com/office/drawing/2014/main" id="{BE2A6F44-B6DC-5E13-5ACE-1F8B1A48C7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4D4A6B-84A0-3CB2-C5D3-1B3FB887AADD}"/>
              </a:ext>
            </a:extLst>
          </p:cNvPr>
          <p:cNvSpPr>
            <a:spLocks noGrp="1"/>
          </p:cNvSpPr>
          <p:nvPr>
            <p:ph type="sldNum" sz="quarter" idx="12"/>
          </p:nvPr>
        </p:nvSpPr>
        <p:spPr/>
        <p:txBody>
          <a:bodyPr/>
          <a:lstStyle/>
          <a:p>
            <a:fld id="{81077E34-7299-4979-A400-BE383DB9FF1D}" type="slidenum">
              <a:rPr lang="en-GB" smtClean="0"/>
              <a:t>‹#›</a:t>
            </a:fld>
            <a:endParaRPr lang="en-GB"/>
          </a:p>
        </p:txBody>
      </p:sp>
    </p:spTree>
    <p:extLst>
      <p:ext uri="{BB962C8B-B14F-4D97-AF65-F5344CB8AC3E}">
        <p14:creationId xmlns:p14="http://schemas.microsoft.com/office/powerpoint/2010/main" val="1054466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7394-7E88-C80A-4974-3B4CDBFCB7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3E8D65-CFCF-994C-C74E-82D78EB28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8438B6-89DD-0FEC-0E7F-3DD9E26FC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B7951C-1BE6-0C87-5CD1-CFAA142B4F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8EF8EE-2C2B-0064-26E8-0E712B6B2D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A20D55-262F-81E5-0DBC-D1B739E1E952}"/>
              </a:ext>
            </a:extLst>
          </p:cNvPr>
          <p:cNvSpPr>
            <a:spLocks noGrp="1"/>
          </p:cNvSpPr>
          <p:nvPr>
            <p:ph type="dt" sz="half" idx="10"/>
          </p:nvPr>
        </p:nvSpPr>
        <p:spPr/>
        <p:txBody>
          <a:bodyPr/>
          <a:lstStyle/>
          <a:p>
            <a:fld id="{EDDC6A3A-472E-422B-9249-FCB9E07775FE}" type="datetimeFigureOut">
              <a:rPr lang="en-GB" smtClean="0"/>
              <a:t>16/11/2023</a:t>
            </a:fld>
            <a:endParaRPr lang="en-GB"/>
          </a:p>
        </p:txBody>
      </p:sp>
      <p:sp>
        <p:nvSpPr>
          <p:cNvPr id="8" name="Footer Placeholder 7">
            <a:extLst>
              <a:ext uri="{FF2B5EF4-FFF2-40B4-BE49-F238E27FC236}">
                <a16:creationId xmlns:a16="http://schemas.microsoft.com/office/drawing/2014/main" id="{FA147444-0863-354C-2F79-AD7E8F9968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0C09DEA-B0A6-D2B5-0C6D-C09DDD290C8F}"/>
              </a:ext>
            </a:extLst>
          </p:cNvPr>
          <p:cNvSpPr>
            <a:spLocks noGrp="1"/>
          </p:cNvSpPr>
          <p:nvPr>
            <p:ph type="sldNum" sz="quarter" idx="12"/>
          </p:nvPr>
        </p:nvSpPr>
        <p:spPr/>
        <p:txBody>
          <a:bodyPr/>
          <a:lstStyle/>
          <a:p>
            <a:fld id="{81077E34-7299-4979-A400-BE383DB9FF1D}" type="slidenum">
              <a:rPr lang="en-GB" smtClean="0"/>
              <a:t>‹#›</a:t>
            </a:fld>
            <a:endParaRPr lang="en-GB"/>
          </a:p>
        </p:txBody>
      </p:sp>
    </p:spTree>
    <p:extLst>
      <p:ext uri="{BB962C8B-B14F-4D97-AF65-F5344CB8AC3E}">
        <p14:creationId xmlns:p14="http://schemas.microsoft.com/office/powerpoint/2010/main" val="22219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B488-8A91-50E5-7E21-02720709D59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139B96-D028-6C0E-6D3B-DCC8ACFE8C4F}"/>
              </a:ext>
            </a:extLst>
          </p:cNvPr>
          <p:cNvSpPr>
            <a:spLocks noGrp="1"/>
          </p:cNvSpPr>
          <p:nvPr>
            <p:ph type="dt" sz="half" idx="10"/>
          </p:nvPr>
        </p:nvSpPr>
        <p:spPr/>
        <p:txBody>
          <a:bodyPr/>
          <a:lstStyle/>
          <a:p>
            <a:fld id="{EDDC6A3A-472E-422B-9249-FCB9E07775FE}" type="datetimeFigureOut">
              <a:rPr lang="en-GB" smtClean="0"/>
              <a:t>16/11/2023</a:t>
            </a:fld>
            <a:endParaRPr lang="en-GB"/>
          </a:p>
        </p:txBody>
      </p:sp>
      <p:sp>
        <p:nvSpPr>
          <p:cNvPr id="4" name="Footer Placeholder 3">
            <a:extLst>
              <a:ext uri="{FF2B5EF4-FFF2-40B4-BE49-F238E27FC236}">
                <a16:creationId xmlns:a16="http://schemas.microsoft.com/office/drawing/2014/main" id="{200C146D-6998-6FB0-8355-7507B61738E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33CBF75-D151-A961-E9E2-F01755B58EC0}"/>
              </a:ext>
            </a:extLst>
          </p:cNvPr>
          <p:cNvSpPr>
            <a:spLocks noGrp="1"/>
          </p:cNvSpPr>
          <p:nvPr>
            <p:ph type="sldNum" sz="quarter" idx="12"/>
          </p:nvPr>
        </p:nvSpPr>
        <p:spPr/>
        <p:txBody>
          <a:bodyPr/>
          <a:lstStyle/>
          <a:p>
            <a:fld id="{81077E34-7299-4979-A400-BE383DB9FF1D}" type="slidenum">
              <a:rPr lang="en-GB" smtClean="0"/>
              <a:t>‹#›</a:t>
            </a:fld>
            <a:endParaRPr lang="en-GB"/>
          </a:p>
        </p:txBody>
      </p:sp>
    </p:spTree>
    <p:extLst>
      <p:ext uri="{BB962C8B-B14F-4D97-AF65-F5344CB8AC3E}">
        <p14:creationId xmlns:p14="http://schemas.microsoft.com/office/powerpoint/2010/main" val="409615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59849A-BAC1-7785-853C-994A21675721}"/>
              </a:ext>
            </a:extLst>
          </p:cNvPr>
          <p:cNvSpPr>
            <a:spLocks noGrp="1"/>
          </p:cNvSpPr>
          <p:nvPr>
            <p:ph type="dt" sz="half" idx="10"/>
          </p:nvPr>
        </p:nvSpPr>
        <p:spPr/>
        <p:txBody>
          <a:bodyPr/>
          <a:lstStyle/>
          <a:p>
            <a:fld id="{EDDC6A3A-472E-422B-9249-FCB9E07775FE}" type="datetimeFigureOut">
              <a:rPr lang="en-GB" smtClean="0"/>
              <a:t>16/11/2023</a:t>
            </a:fld>
            <a:endParaRPr lang="en-GB"/>
          </a:p>
        </p:txBody>
      </p:sp>
      <p:sp>
        <p:nvSpPr>
          <p:cNvPr id="3" name="Footer Placeholder 2">
            <a:extLst>
              <a:ext uri="{FF2B5EF4-FFF2-40B4-BE49-F238E27FC236}">
                <a16:creationId xmlns:a16="http://schemas.microsoft.com/office/drawing/2014/main" id="{10C571D7-ABE9-2761-C594-909ABEC90F8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EB29F79-ED7A-D42C-96E3-11629A08A0B7}"/>
              </a:ext>
            </a:extLst>
          </p:cNvPr>
          <p:cNvSpPr>
            <a:spLocks noGrp="1"/>
          </p:cNvSpPr>
          <p:nvPr>
            <p:ph type="sldNum" sz="quarter" idx="12"/>
          </p:nvPr>
        </p:nvSpPr>
        <p:spPr/>
        <p:txBody>
          <a:bodyPr/>
          <a:lstStyle/>
          <a:p>
            <a:fld id="{81077E34-7299-4979-A400-BE383DB9FF1D}" type="slidenum">
              <a:rPr lang="en-GB" smtClean="0"/>
              <a:t>‹#›</a:t>
            </a:fld>
            <a:endParaRPr lang="en-GB"/>
          </a:p>
        </p:txBody>
      </p:sp>
    </p:spTree>
    <p:extLst>
      <p:ext uri="{BB962C8B-B14F-4D97-AF65-F5344CB8AC3E}">
        <p14:creationId xmlns:p14="http://schemas.microsoft.com/office/powerpoint/2010/main" val="1509582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9744-F66D-2AE4-0C98-4A9E90B55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B8165F4-7A69-6636-E265-68E0405C6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6C8C5E0-6CEC-455D-2875-725199C59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C83F5-41D5-7DEC-A237-C4A58B545A68}"/>
              </a:ext>
            </a:extLst>
          </p:cNvPr>
          <p:cNvSpPr>
            <a:spLocks noGrp="1"/>
          </p:cNvSpPr>
          <p:nvPr>
            <p:ph type="dt" sz="half" idx="10"/>
          </p:nvPr>
        </p:nvSpPr>
        <p:spPr/>
        <p:txBody>
          <a:bodyPr/>
          <a:lstStyle/>
          <a:p>
            <a:fld id="{EDDC6A3A-472E-422B-9249-FCB9E07775FE}" type="datetimeFigureOut">
              <a:rPr lang="en-GB" smtClean="0"/>
              <a:t>16/11/2023</a:t>
            </a:fld>
            <a:endParaRPr lang="en-GB"/>
          </a:p>
        </p:txBody>
      </p:sp>
      <p:sp>
        <p:nvSpPr>
          <p:cNvPr id="6" name="Footer Placeholder 5">
            <a:extLst>
              <a:ext uri="{FF2B5EF4-FFF2-40B4-BE49-F238E27FC236}">
                <a16:creationId xmlns:a16="http://schemas.microsoft.com/office/drawing/2014/main" id="{110B53D0-E4A2-E140-FA59-D21A98EF5D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740807-BCAA-3193-54B8-D1267FA2431A}"/>
              </a:ext>
            </a:extLst>
          </p:cNvPr>
          <p:cNvSpPr>
            <a:spLocks noGrp="1"/>
          </p:cNvSpPr>
          <p:nvPr>
            <p:ph type="sldNum" sz="quarter" idx="12"/>
          </p:nvPr>
        </p:nvSpPr>
        <p:spPr/>
        <p:txBody>
          <a:bodyPr/>
          <a:lstStyle/>
          <a:p>
            <a:fld id="{81077E34-7299-4979-A400-BE383DB9FF1D}" type="slidenum">
              <a:rPr lang="en-GB" smtClean="0"/>
              <a:t>‹#›</a:t>
            </a:fld>
            <a:endParaRPr lang="en-GB"/>
          </a:p>
        </p:txBody>
      </p:sp>
    </p:spTree>
    <p:extLst>
      <p:ext uri="{BB962C8B-B14F-4D97-AF65-F5344CB8AC3E}">
        <p14:creationId xmlns:p14="http://schemas.microsoft.com/office/powerpoint/2010/main" val="391606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16B2-5B80-59A9-9D68-8F33F1683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75522D-DD01-A454-FDF1-1C0B900BB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8A90D7C-4F7D-E846-3B68-5309AB787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65507-FB4C-CA17-3C1C-997650DD6050}"/>
              </a:ext>
            </a:extLst>
          </p:cNvPr>
          <p:cNvSpPr>
            <a:spLocks noGrp="1"/>
          </p:cNvSpPr>
          <p:nvPr>
            <p:ph type="dt" sz="half" idx="10"/>
          </p:nvPr>
        </p:nvSpPr>
        <p:spPr/>
        <p:txBody>
          <a:bodyPr/>
          <a:lstStyle/>
          <a:p>
            <a:fld id="{EDDC6A3A-472E-422B-9249-FCB9E07775FE}" type="datetimeFigureOut">
              <a:rPr lang="en-GB" smtClean="0"/>
              <a:t>16/11/2023</a:t>
            </a:fld>
            <a:endParaRPr lang="en-GB"/>
          </a:p>
        </p:txBody>
      </p:sp>
      <p:sp>
        <p:nvSpPr>
          <p:cNvPr id="6" name="Footer Placeholder 5">
            <a:extLst>
              <a:ext uri="{FF2B5EF4-FFF2-40B4-BE49-F238E27FC236}">
                <a16:creationId xmlns:a16="http://schemas.microsoft.com/office/drawing/2014/main" id="{34730019-AB5A-1994-2CA9-2A3531E9B4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CF9349-C325-380E-31D8-94703A875763}"/>
              </a:ext>
            </a:extLst>
          </p:cNvPr>
          <p:cNvSpPr>
            <a:spLocks noGrp="1"/>
          </p:cNvSpPr>
          <p:nvPr>
            <p:ph type="sldNum" sz="quarter" idx="12"/>
          </p:nvPr>
        </p:nvSpPr>
        <p:spPr/>
        <p:txBody>
          <a:bodyPr/>
          <a:lstStyle/>
          <a:p>
            <a:fld id="{81077E34-7299-4979-A400-BE383DB9FF1D}" type="slidenum">
              <a:rPr lang="en-GB" smtClean="0"/>
              <a:t>‹#›</a:t>
            </a:fld>
            <a:endParaRPr lang="en-GB"/>
          </a:p>
        </p:txBody>
      </p:sp>
    </p:spTree>
    <p:extLst>
      <p:ext uri="{BB962C8B-B14F-4D97-AF65-F5344CB8AC3E}">
        <p14:creationId xmlns:p14="http://schemas.microsoft.com/office/powerpoint/2010/main" val="393493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76FC6F-9670-E8C3-B1A6-66596D89DB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1A0C11C-473D-02B8-EC64-0CABF2638A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07B590-9389-76BA-FF83-D9AB4177FE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C6A3A-472E-422B-9249-FCB9E07775FE}" type="datetimeFigureOut">
              <a:rPr lang="en-GB" smtClean="0"/>
              <a:t>16/11/2023</a:t>
            </a:fld>
            <a:endParaRPr lang="en-GB"/>
          </a:p>
        </p:txBody>
      </p:sp>
      <p:sp>
        <p:nvSpPr>
          <p:cNvPr id="5" name="Footer Placeholder 4">
            <a:extLst>
              <a:ext uri="{FF2B5EF4-FFF2-40B4-BE49-F238E27FC236}">
                <a16:creationId xmlns:a16="http://schemas.microsoft.com/office/drawing/2014/main" id="{A0293471-A684-73D4-9F45-2D92CB1F0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B88C65-B0E5-4902-333E-08FC4CECA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077E34-7299-4979-A400-BE383DB9FF1D}" type="slidenum">
              <a:rPr lang="en-GB" smtClean="0"/>
              <a:t>‹#›</a:t>
            </a:fld>
            <a:endParaRPr lang="en-GB"/>
          </a:p>
        </p:txBody>
      </p:sp>
    </p:spTree>
    <p:extLst>
      <p:ext uri="{BB962C8B-B14F-4D97-AF65-F5344CB8AC3E}">
        <p14:creationId xmlns:p14="http://schemas.microsoft.com/office/powerpoint/2010/main" val="2459611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6723E3-C5BA-0BC0-24D8-A170D726D168}"/>
              </a:ext>
            </a:extLst>
          </p:cNvPr>
          <p:cNvSpPr/>
          <p:nvPr/>
        </p:nvSpPr>
        <p:spPr>
          <a:xfrm>
            <a:off x="-114300" y="-152400"/>
            <a:ext cx="12401550" cy="7115175"/>
          </a:xfrm>
          <a:prstGeom prst="rect">
            <a:avLst/>
          </a:prstGeom>
          <a:solidFill>
            <a:srgbClr val="9EB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2F309A9-44B3-132B-7B56-A67D52C5BF14}"/>
              </a:ext>
            </a:extLst>
          </p:cNvPr>
          <p:cNvSpPr>
            <a:spLocks noGrp="1"/>
          </p:cNvSpPr>
          <p:nvPr>
            <p:ph type="ctrTitle"/>
          </p:nvPr>
        </p:nvSpPr>
        <p:spPr/>
        <p:txBody>
          <a:bodyPr/>
          <a:lstStyle/>
          <a:p>
            <a:r>
              <a:rPr lang="en-GB" b="1" i="1" dirty="0">
                <a:latin typeface="MS Reference Sans Serif" panose="020B0604030504040204" pitchFamily="34" charset="0"/>
              </a:rPr>
              <a:t>Monkey Business</a:t>
            </a:r>
          </a:p>
        </p:txBody>
      </p:sp>
      <p:sp>
        <p:nvSpPr>
          <p:cNvPr id="3" name="Subtitle 2">
            <a:extLst>
              <a:ext uri="{FF2B5EF4-FFF2-40B4-BE49-F238E27FC236}">
                <a16:creationId xmlns:a16="http://schemas.microsoft.com/office/drawing/2014/main" id="{47F06826-BF9B-1C62-18A3-910BE3D9D1AC}"/>
              </a:ext>
            </a:extLst>
          </p:cNvPr>
          <p:cNvSpPr>
            <a:spLocks noGrp="1"/>
          </p:cNvSpPr>
          <p:nvPr>
            <p:ph type="subTitle" idx="1"/>
          </p:nvPr>
        </p:nvSpPr>
        <p:spPr/>
        <p:txBody>
          <a:bodyPr/>
          <a:lstStyle/>
          <a:p>
            <a:r>
              <a:rPr lang="en-GB" dirty="0"/>
              <a:t>By Marius Virciu &amp; Vlad </a:t>
            </a:r>
            <a:r>
              <a:rPr lang="en-GB" dirty="0" err="1"/>
              <a:t>Sarbu</a:t>
            </a:r>
            <a:endParaRPr lang="en-GB" dirty="0"/>
          </a:p>
        </p:txBody>
      </p:sp>
    </p:spTree>
    <p:extLst>
      <p:ext uri="{BB962C8B-B14F-4D97-AF65-F5344CB8AC3E}">
        <p14:creationId xmlns:p14="http://schemas.microsoft.com/office/powerpoint/2010/main" val="375719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D2D1DF-13D9-B98C-9413-28BF8F9ED589}"/>
              </a:ext>
            </a:extLst>
          </p:cNvPr>
          <p:cNvSpPr/>
          <p:nvPr/>
        </p:nvSpPr>
        <p:spPr>
          <a:xfrm>
            <a:off x="-114300" y="-152400"/>
            <a:ext cx="12401550" cy="7115175"/>
          </a:xfrm>
          <a:prstGeom prst="rect">
            <a:avLst/>
          </a:prstGeom>
          <a:solidFill>
            <a:srgbClr val="9EB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37E783D-5239-AF22-9D91-136DA819BE81}"/>
              </a:ext>
            </a:extLst>
          </p:cNvPr>
          <p:cNvSpPr>
            <a:spLocks noGrp="1"/>
          </p:cNvSpPr>
          <p:nvPr>
            <p:ph type="title"/>
          </p:nvPr>
        </p:nvSpPr>
        <p:spPr/>
        <p:txBody>
          <a:bodyPr/>
          <a:lstStyle/>
          <a:p>
            <a:r>
              <a:rPr lang="en-GB" dirty="0"/>
              <a:t>What we set out to make:</a:t>
            </a:r>
          </a:p>
        </p:txBody>
      </p:sp>
      <p:sp>
        <p:nvSpPr>
          <p:cNvPr id="3" name="Content Placeholder 2">
            <a:extLst>
              <a:ext uri="{FF2B5EF4-FFF2-40B4-BE49-F238E27FC236}">
                <a16:creationId xmlns:a16="http://schemas.microsoft.com/office/drawing/2014/main" id="{D7251DBF-DDE1-71B8-3918-89B83C5CB62E}"/>
              </a:ext>
            </a:extLst>
          </p:cNvPr>
          <p:cNvSpPr>
            <a:spLocks noGrp="1"/>
          </p:cNvSpPr>
          <p:nvPr>
            <p:ph idx="1"/>
          </p:nvPr>
        </p:nvSpPr>
        <p:spPr/>
        <p:txBody>
          <a:bodyPr>
            <a:normAutofit fontScale="70000" lnSpcReduction="20000"/>
          </a:bodyPr>
          <a:lstStyle/>
          <a:p>
            <a:pPr marL="0" indent="0">
              <a:buNone/>
            </a:pPr>
            <a:r>
              <a:rPr lang="en-GB" b="1" i="1" dirty="0"/>
              <a:t>1. Efficient Time Management:</a:t>
            </a:r>
          </a:p>
          <a:p>
            <a:pPr marL="0" indent="0">
              <a:buNone/>
            </a:pPr>
            <a:r>
              <a:rPr lang="en-GB" dirty="0"/>
              <a:t>   - A self-organizing task app can help users prioritize and schedule tasks based on deadlines, importance, or other criteria. This enables efficient time management by ensuring that crucial tasks are addressed first, aiming to reduce procrastination and improve overall productivity. (in theory)</a:t>
            </a:r>
          </a:p>
          <a:p>
            <a:endParaRPr lang="en-GB" dirty="0"/>
          </a:p>
          <a:p>
            <a:pPr marL="0" indent="0">
              <a:buNone/>
            </a:pPr>
            <a:r>
              <a:rPr lang="en-GB" b="1" i="1" dirty="0"/>
              <a:t>2. Adaptability to Changing Priorities:</a:t>
            </a:r>
          </a:p>
          <a:p>
            <a:pPr marL="0" indent="0">
              <a:buNone/>
            </a:pPr>
            <a:r>
              <a:rPr lang="en-GB" dirty="0"/>
              <a:t>   - A self-organizing task app that can automatically adjust task priorities or reorganize schedules in response to changing circumstances allows users to keep better track of their responsibilities.</a:t>
            </a:r>
          </a:p>
          <a:p>
            <a:pPr marL="0" indent="0">
              <a:buNone/>
            </a:pPr>
            <a:endParaRPr lang="en-GB" dirty="0"/>
          </a:p>
          <a:p>
            <a:pPr marL="0" indent="0">
              <a:buNone/>
            </a:pPr>
            <a:r>
              <a:rPr lang="en-GB" b="1" i="1" dirty="0"/>
              <a:t>3. Reduced Mental Load:</a:t>
            </a:r>
          </a:p>
          <a:p>
            <a:pPr marL="0" indent="0">
              <a:buNone/>
            </a:pPr>
            <a:r>
              <a:rPr lang="en-GB" dirty="0"/>
              <a:t>   - Keeping track of multiple tasks and deadlines can be mentally draining. A self-organizing task app can handle the organizational stuff, freeing up mental space for creative thinking and focused work. This can contribute to reduced stress and better overall mental health.</a:t>
            </a:r>
          </a:p>
        </p:txBody>
      </p:sp>
    </p:spTree>
    <p:extLst>
      <p:ext uri="{BB962C8B-B14F-4D97-AF65-F5344CB8AC3E}">
        <p14:creationId xmlns:p14="http://schemas.microsoft.com/office/powerpoint/2010/main" val="114934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698E-DD60-BC2A-7CCD-7A092643691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DA2B888-877A-1192-8D38-AAE3B602AF7F}"/>
              </a:ext>
            </a:extLst>
          </p:cNvPr>
          <p:cNvSpPr>
            <a:spLocks noGrp="1"/>
          </p:cNvSpPr>
          <p:nvPr>
            <p:ph idx="1"/>
          </p:nvPr>
        </p:nvSpPr>
        <p:spPr/>
        <p:txBody>
          <a:bodyPr/>
          <a:lstStyle/>
          <a:p>
            <a:endParaRPr lang="en-GB"/>
          </a:p>
        </p:txBody>
      </p:sp>
      <p:sp>
        <p:nvSpPr>
          <p:cNvPr id="4" name="Rectangle 3">
            <a:extLst>
              <a:ext uri="{FF2B5EF4-FFF2-40B4-BE49-F238E27FC236}">
                <a16:creationId xmlns:a16="http://schemas.microsoft.com/office/drawing/2014/main" id="{3C720184-0AB8-8A36-9BCA-0D85F76BED9E}"/>
              </a:ext>
            </a:extLst>
          </p:cNvPr>
          <p:cNvSpPr/>
          <p:nvPr/>
        </p:nvSpPr>
        <p:spPr>
          <a:xfrm>
            <a:off x="-114300" y="-152400"/>
            <a:ext cx="12401550" cy="7115175"/>
          </a:xfrm>
          <a:prstGeom prst="rect">
            <a:avLst/>
          </a:prstGeom>
          <a:solidFill>
            <a:srgbClr val="9EB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a:extLst>
              <a:ext uri="{FF2B5EF4-FFF2-40B4-BE49-F238E27FC236}">
                <a16:creationId xmlns:a16="http://schemas.microsoft.com/office/drawing/2014/main" id="{39DA7089-D225-23C7-CB76-34C8C6BD3B70}"/>
              </a:ext>
            </a:extLst>
          </p:cNvPr>
          <p:cNvSpPr txBox="1">
            <a:spLocks/>
          </p:cNvSpPr>
          <p:nvPr/>
        </p:nvSpPr>
        <p:spPr>
          <a:xfrm>
            <a:off x="4536121" y="892968"/>
            <a:ext cx="74905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What functionalities we planned:</a:t>
            </a:r>
          </a:p>
        </p:txBody>
      </p:sp>
      <p:sp>
        <p:nvSpPr>
          <p:cNvPr id="8" name="Content Placeholder 2">
            <a:extLst>
              <a:ext uri="{FF2B5EF4-FFF2-40B4-BE49-F238E27FC236}">
                <a16:creationId xmlns:a16="http://schemas.microsoft.com/office/drawing/2014/main" id="{CE5E8EE3-9340-17D1-C973-08C3A341D9F6}"/>
              </a:ext>
            </a:extLst>
          </p:cNvPr>
          <p:cNvSpPr txBox="1">
            <a:spLocks/>
          </p:cNvSpPr>
          <p:nvPr/>
        </p:nvSpPr>
        <p:spPr>
          <a:xfrm>
            <a:off x="4492148" y="2611437"/>
            <a:ext cx="74204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Arial" panose="020B0604020202020204" pitchFamily="34" charset="0"/>
              <a:buAutoNum type="arabicPeriod"/>
            </a:pPr>
            <a:r>
              <a:rPr lang="en-GB" dirty="0"/>
              <a:t>The ability to create task and evaluate them in bananas.</a:t>
            </a:r>
          </a:p>
          <a:p>
            <a:pPr marL="514350" indent="-514350" algn="just">
              <a:buFont typeface="Arial" panose="020B0604020202020204" pitchFamily="34" charset="0"/>
              <a:buAutoNum type="arabicPeriod"/>
            </a:pPr>
            <a:r>
              <a:rPr lang="en-GB" dirty="0"/>
              <a:t>The ability to add deadlines to tasks.</a:t>
            </a:r>
          </a:p>
          <a:p>
            <a:pPr marL="514350" indent="-514350" algn="just">
              <a:buFont typeface="Arial" panose="020B0604020202020204" pitchFamily="34" charset="0"/>
              <a:buAutoNum type="arabicPeriod"/>
            </a:pPr>
            <a:r>
              <a:rPr lang="en-GB" dirty="0"/>
              <a:t>A statistic overview of your productivity over time.</a:t>
            </a:r>
          </a:p>
        </p:txBody>
      </p:sp>
      <p:pic>
        <p:nvPicPr>
          <p:cNvPr id="1026" name="Picture 2">
            <a:extLst>
              <a:ext uri="{FF2B5EF4-FFF2-40B4-BE49-F238E27FC236}">
                <a16:creationId xmlns:a16="http://schemas.microsoft.com/office/drawing/2014/main" id="{1245964C-BF4B-C23F-596B-D3DFDD148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173" y="353712"/>
            <a:ext cx="3609975" cy="626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80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3517C5-D361-91D0-98F7-67F5C8819D24}"/>
              </a:ext>
            </a:extLst>
          </p:cNvPr>
          <p:cNvSpPr/>
          <p:nvPr/>
        </p:nvSpPr>
        <p:spPr>
          <a:xfrm>
            <a:off x="-114300" y="-152400"/>
            <a:ext cx="12401550" cy="7115175"/>
          </a:xfrm>
          <a:prstGeom prst="rect">
            <a:avLst/>
          </a:prstGeom>
          <a:solidFill>
            <a:srgbClr val="9EB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31A27512-4C66-6D74-BA08-E564D1C7797F}"/>
              </a:ext>
            </a:extLst>
          </p:cNvPr>
          <p:cNvSpPr>
            <a:spLocks noGrp="1"/>
          </p:cNvSpPr>
          <p:nvPr>
            <p:ph type="title"/>
          </p:nvPr>
        </p:nvSpPr>
        <p:spPr/>
        <p:txBody>
          <a:bodyPr/>
          <a:lstStyle/>
          <a:p>
            <a:r>
              <a:rPr lang="en-GB" dirty="0"/>
              <a:t>What tech we decided to use:</a:t>
            </a:r>
          </a:p>
        </p:txBody>
      </p:sp>
      <p:sp>
        <p:nvSpPr>
          <p:cNvPr id="3" name="Content Placeholder 2">
            <a:extLst>
              <a:ext uri="{FF2B5EF4-FFF2-40B4-BE49-F238E27FC236}">
                <a16:creationId xmlns:a16="http://schemas.microsoft.com/office/drawing/2014/main" id="{19AB86A8-B980-F663-CD3A-D89EF95FFF7D}"/>
              </a:ext>
            </a:extLst>
          </p:cNvPr>
          <p:cNvSpPr>
            <a:spLocks noGrp="1"/>
          </p:cNvSpPr>
          <p:nvPr>
            <p:ph idx="1"/>
          </p:nvPr>
        </p:nvSpPr>
        <p:spPr/>
        <p:txBody>
          <a:bodyPr/>
          <a:lstStyle/>
          <a:p>
            <a:r>
              <a:rPr lang="en-GB" dirty="0"/>
              <a:t>For frontend we decided to use React Native for its popularity and plethora of tutorials.</a:t>
            </a:r>
          </a:p>
          <a:p>
            <a:r>
              <a:rPr lang="en-GB" dirty="0"/>
              <a:t>For backend we ended up using Express.js as it is known for its simplicity and minimalism</a:t>
            </a:r>
          </a:p>
          <a:p>
            <a:r>
              <a:rPr lang="en-GB" dirty="0"/>
              <a:t>We settled on SQLite for our database as it is best suited for a small sized app.</a:t>
            </a:r>
          </a:p>
        </p:txBody>
      </p:sp>
    </p:spTree>
    <p:extLst>
      <p:ext uri="{BB962C8B-B14F-4D97-AF65-F5344CB8AC3E}">
        <p14:creationId xmlns:p14="http://schemas.microsoft.com/office/powerpoint/2010/main" val="2341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6EB6-9F20-83F8-3217-21497AAB802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F8CEA8B-B73A-B805-2C05-6397ED51A812}"/>
              </a:ext>
            </a:extLst>
          </p:cNvPr>
          <p:cNvSpPr>
            <a:spLocks noGrp="1"/>
          </p:cNvSpPr>
          <p:nvPr>
            <p:ph idx="1"/>
          </p:nvPr>
        </p:nvSpPr>
        <p:spPr/>
        <p:txBody>
          <a:bodyPr/>
          <a:lstStyle/>
          <a:p>
            <a:endParaRPr lang="en-GB"/>
          </a:p>
        </p:txBody>
      </p:sp>
      <p:sp>
        <p:nvSpPr>
          <p:cNvPr id="4" name="Rectangle 3">
            <a:extLst>
              <a:ext uri="{FF2B5EF4-FFF2-40B4-BE49-F238E27FC236}">
                <a16:creationId xmlns:a16="http://schemas.microsoft.com/office/drawing/2014/main" id="{F2910D69-4ABE-960C-C850-11D121BDC950}"/>
              </a:ext>
            </a:extLst>
          </p:cNvPr>
          <p:cNvSpPr/>
          <p:nvPr/>
        </p:nvSpPr>
        <p:spPr>
          <a:xfrm>
            <a:off x="-114300" y="-152400"/>
            <a:ext cx="12401550" cy="7115175"/>
          </a:xfrm>
          <a:prstGeom prst="rect">
            <a:avLst/>
          </a:prstGeom>
          <a:solidFill>
            <a:srgbClr val="9EB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1">
            <a:extLst>
              <a:ext uri="{FF2B5EF4-FFF2-40B4-BE49-F238E27FC236}">
                <a16:creationId xmlns:a16="http://schemas.microsoft.com/office/drawing/2014/main" id="{20479239-1650-735A-E764-BA2FBEC3F884}"/>
              </a:ext>
            </a:extLst>
          </p:cNvPr>
          <p:cNvSpPr txBox="1">
            <a:spLocks/>
          </p:cNvSpPr>
          <p:nvPr/>
        </p:nvSpPr>
        <p:spPr>
          <a:xfrm>
            <a:off x="3778928" y="1903598"/>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i="1" dirty="0">
                <a:latin typeface="MS Reference Sans Serif" panose="020B0604030504040204" pitchFamily="34" charset="0"/>
              </a:rPr>
              <a:t>Thank you! &lt;3</a:t>
            </a:r>
          </a:p>
        </p:txBody>
      </p:sp>
    </p:spTree>
    <p:extLst>
      <p:ext uri="{BB962C8B-B14F-4D97-AF65-F5344CB8AC3E}">
        <p14:creationId xmlns:p14="http://schemas.microsoft.com/office/powerpoint/2010/main" val="2406762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258</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MS Reference Sans Serif</vt:lpstr>
      <vt:lpstr>Office Theme</vt:lpstr>
      <vt:lpstr>Monkey Business</vt:lpstr>
      <vt:lpstr>What we set out to make:</vt:lpstr>
      <vt:lpstr>PowerPoint Presentation</vt:lpstr>
      <vt:lpstr>What tech we decided to use: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Monkey Business</dc:title>
  <dc:creator>Marius Nicolae Virciu</dc:creator>
  <cp:lastModifiedBy>Vlad Sârbu</cp:lastModifiedBy>
  <cp:revision>4</cp:revision>
  <dcterms:created xsi:type="dcterms:W3CDTF">2023-11-15T21:12:46Z</dcterms:created>
  <dcterms:modified xsi:type="dcterms:W3CDTF">2023-11-15T22:40:16Z</dcterms:modified>
</cp:coreProperties>
</file>