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95" r:id="rId6"/>
    <p:sldId id="301" r:id="rId7"/>
    <p:sldId id="296" r:id="rId8"/>
    <p:sldId id="297" r:id="rId9"/>
    <p:sldId id="298" r:id="rId10"/>
    <p:sldId id="299" r:id="rId11"/>
    <p:sldId id="300" r:id="rId12"/>
    <p:sldId id="302" r:id="rId13"/>
    <p:sldId id="306" r:id="rId14"/>
    <p:sldId id="303" r:id="rId15"/>
    <p:sldId id="304" r:id="rId16"/>
    <p:sldId id="305" r:id="rId17"/>
  </p:sldIdLst>
  <p:sldSz cx="12190413" cy="6859588"/>
  <p:notesSz cx="6858000" cy="9144000"/>
  <p:defaultTextStyle>
    <a:defPPr>
      <a:defRPr lang="ru-RU"/>
    </a:defPPr>
    <a:lvl1pPr marL="0" algn="l" defTabSz="117226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6130" algn="l" defTabSz="117226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72261" algn="l" defTabSz="117226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58391" algn="l" defTabSz="117226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44522" algn="l" defTabSz="117226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30652" algn="l" defTabSz="117226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16782" algn="l" defTabSz="117226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102913" algn="l" defTabSz="117226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89043" algn="l" defTabSz="117226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43">
          <p15:clr>
            <a:srgbClr val="A4A3A4"/>
          </p15:clr>
        </p15:guide>
        <p15:guide id="2" orient="horz" pos="176">
          <p15:clr>
            <a:srgbClr val="A4A3A4"/>
          </p15:clr>
        </p15:guide>
        <p15:guide id="3" pos="7482">
          <p15:clr>
            <a:srgbClr val="A4A3A4"/>
          </p15:clr>
        </p15:guide>
        <p15:guide id="4" pos="196">
          <p15:clr>
            <a:srgbClr val="A4A3A4"/>
          </p15:clr>
        </p15:guide>
        <p15:guide id="5" orient="horz" pos="2160">
          <p15:clr>
            <a:srgbClr val="A4A3A4"/>
          </p15:clr>
        </p15:guide>
        <p15:guide id="6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5D5C"/>
    <a:srgbClr val="E63538"/>
    <a:srgbClr val="FF6600"/>
    <a:srgbClr val="008000"/>
    <a:srgbClr val="FF330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B9C9CA-3806-4536-8494-E41C394B85D9}" v="13" dt="2022-07-28T09:23:15.3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Светлый стиль 2 -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04" autoAdjust="0"/>
    <p:restoredTop sz="88673" autoAdjust="0"/>
  </p:normalViewPr>
  <p:slideViewPr>
    <p:cSldViewPr snapToGrid="0" snapToObjects="1" showGuides="1">
      <p:cViewPr varScale="1">
        <p:scale>
          <a:sx n="53" d="100"/>
          <a:sy n="53" d="100"/>
        </p:scale>
        <p:origin x="82" y="792"/>
      </p:cViewPr>
      <p:guideLst>
        <p:guide orient="horz" pos="4143"/>
        <p:guide orient="horz" pos="176"/>
        <p:guide pos="7482"/>
        <p:guide pos="196"/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2" d="100"/>
        <a:sy n="142" d="100"/>
      </p:scale>
      <p:origin x="0" y="0"/>
    </p:cViewPr>
  </p:sorterViewPr>
  <p:notesViewPr>
    <p:cSldViewPr snapToGrid="0" snapToObjects="1" showGuides="1">
      <p:cViewPr varScale="1">
        <p:scale>
          <a:sx n="87" d="100"/>
          <a:sy n="87" d="100"/>
        </p:scale>
        <p:origin x="-354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лександра Бочарова" userId="23990a4ced122c3d" providerId="LiveId" clId="{9BB9C9CA-3806-4536-8494-E41C394B85D9}"/>
    <pc:docChg chg="undo custSel addSld delSld modSld sldOrd">
      <pc:chgData name="Александра Бочарова" userId="23990a4ced122c3d" providerId="LiveId" clId="{9BB9C9CA-3806-4536-8494-E41C394B85D9}" dt="2022-07-28T09:32:51.859" v="661" actId="2696"/>
      <pc:docMkLst>
        <pc:docMk/>
      </pc:docMkLst>
      <pc:sldChg chg="modSp mod">
        <pc:chgData name="Александра Бочарова" userId="23990a4ced122c3d" providerId="LiveId" clId="{9BB9C9CA-3806-4536-8494-E41C394B85D9}" dt="2022-07-28T08:07:57.743" v="178" actId="1036"/>
        <pc:sldMkLst>
          <pc:docMk/>
          <pc:sldMk cId="0" sldId="256"/>
        </pc:sldMkLst>
        <pc:spChg chg="mod">
          <ac:chgData name="Александра Бочарова" userId="23990a4ced122c3d" providerId="LiveId" clId="{9BB9C9CA-3806-4536-8494-E41C394B85D9}" dt="2022-07-28T08:07:57.743" v="178" actId="1036"/>
          <ac:spMkLst>
            <pc:docMk/>
            <pc:sldMk cId="0" sldId="256"/>
            <ac:spMk id="3" creationId="{00000000-0000-0000-0000-000000000000}"/>
          </ac:spMkLst>
        </pc:spChg>
      </pc:sldChg>
      <pc:sldChg chg="del">
        <pc:chgData name="Александра Бочарова" userId="23990a4ced122c3d" providerId="LiveId" clId="{9BB9C9CA-3806-4536-8494-E41C394B85D9}" dt="2022-07-28T09:05:44.882" v="432" actId="2696"/>
        <pc:sldMkLst>
          <pc:docMk/>
          <pc:sldMk cId="0" sldId="257"/>
        </pc:sldMkLst>
      </pc:sldChg>
      <pc:sldChg chg="addSp delSp modSp mod">
        <pc:chgData name="Александра Бочарова" userId="23990a4ced122c3d" providerId="LiveId" clId="{9BB9C9CA-3806-4536-8494-E41C394B85D9}" dt="2022-07-28T09:04:09.279" v="428"/>
        <pc:sldMkLst>
          <pc:docMk/>
          <pc:sldMk cId="0" sldId="258"/>
        </pc:sldMkLst>
        <pc:spChg chg="del">
          <ac:chgData name="Александра Бочарова" userId="23990a4ced122c3d" providerId="LiveId" clId="{9BB9C9CA-3806-4536-8494-E41C394B85D9}" dt="2022-07-28T08:04:26.509" v="148" actId="478"/>
          <ac:spMkLst>
            <pc:docMk/>
            <pc:sldMk cId="0" sldId="258"/>
            <ac:spMk id="2" creationId="{00000000-0000-0000-0000-000000000000}"/>
          </ac:spMkLst>
        </pc:spChg>
        <pc:spChg chg="add mod">
          <ac:chgData name="Александра Бочарова" userId="23990a4ced122c3d" providerId="LiveId" clId="{9BB9C9CA-3806-4536-8494-E41C394B85D9}" dt="2022-07-28T07:44:23.358" v="58" actId="1035"/>
          <ac:spMkLst>
            <pc:docMk/>
            <pc:sldMk cId="0" sldId="258"/>
            <ac:spMk id="3" creationId="{27DF0AD1-B3FE-4AAE-5275-6A1A36C4E072}"/>
          </ac:spMkLst>
        </pc:spChg>
        <pc:spChg chg="mod">
          <ac:chgData name="Александра Бочарова" userId="23990a4ced122c3d" providerId="LiveId" clId="{9BB9C9CA-3806-4536-8494-E41C394B85D9}" dt="2022-07-28T07:50:55.955" v="120" actId="313"/>
          <ac:spMkLst>
            <pc:docMk/>
            <pc:sldMk cId="0" sldId="258"/>
            <ac:spMk id="6" creationId="{00000000-0000-0000-0000-000000000000}"/>
          </ac:spMkLst>
        </pc:spChg>
        <pc:graphicFrameChg chg="mod modGraphic">
          <ac:chgData name="Александра Бочарова" userId="23990a4ced122c3d" providerId="LiveId" clId="{9BB9C9CA-3806-4536-8494-E41C394B85D9}" dt="2022-07-28T09:04:09.279" v="428"/>
          <ac:graphicFrameMkLst>
            <pc:docMk/>
            <pc:sldMk cId="0" sldId="258"/>
            <ac:graphicFrameMk id="7" creationId="{00000000-0000-0000-0000-000000000000}"/>
          </ac:graphicFrameMkLst>
        </pc:graphicFrameChg>
      </pc:sldChg>
      <pc:sldChg chg="delSp modSp mod">
        <pc:chgData name="Александра Бочарова" userId="23990a4ced122c3d" providerId="LiveId" clId="{9BB9C9CA-3806-4536-8494-E41C394B85D9}" dt="2022-07-28T09:32:14.062" v="659" actId="478"/>
        <pc:sldMkLst>
          <pc:docMk/>
          <pc:sldMk cId="0" sldId="260"/>
        </pc:sldMkLst>
        <pc:spChg chg="del">
          <ac:chgData name="Александра Бочарова" userId="23990a4ced122c3d" providerId="LiveId" clId="{9BB9C9CA-3806-4536-8494-E41C394B85D9}" dt="2022-07-28T09:32:14.062" v="659" actId="478"/>
          <ac:spMkLst>
            <pc:docMk/>
            <pc:sldMk cId="0" sldId="260"/>
            <ac:spMk id="2" creationId="{00000000-0000-0000-0000-000000000000}"/>
          </ac:spMkLst>
        </pc:spChg>
        <pc:spChg chg="mod">
          <ac:chgData name="Александра Бочарова" userId="23990a4ced122c3d" providerId="LiveId" clId="{9BB9C9CA-3806-4536-8494-E41C394B85D9}" dt="2022-07-28T09:32:02.461" v="658"/>
          <ac:spMkLst>
            <pc:docMk/>
            <pc:sldMk cId="0" sldId="260"/>
            <ac:spMk id="3" creationId="{00000000-0000-0000-0000-000000000000}"/>
          </ac:spMkLst>
        </pc:spChg>
      </pc:sldChg>
      <pc:sldChg chg="addSp delSp modSp mod">
        <pc:chgData name="Александра Бочарова" userId="23990a4ced122c3d" providerId="LiveId" clId="{9BB9C9CA-3806-4536-8494-E41C394B85D9}" dt="2022-07-28T09:24:55.331" v="563" actId="1076"/>
        <pc:sldMkLst>
          <pc:docMk/>
          <pc:sldMk cId="0" sldId="262"/>
        </pc:sldMkLst>
        <pc:spChg chg="mod">
          <ac:chgData name="Александра Бочарова" userId="23990a4ced122c3d" providerId="LiveId" clId="{9BB9C9CA-3806-4536-8494-E41C394B85D9}" dt="2022-07-28T09:24:45.529" v="561" actId="1036"/>
          <ac:spMkLst>
            <pc:docMk/>
            <pc:sldMk cId="0" sldId="262"/>
            <ac:spMk id="2" creationId="{00000000-0000-0000-0000-000000000000}"/>
          </ac:spMkLst>
        </pc:spChg>
        <pc:spChg chg="mod">
          <ac:chgData name="Александра Бочарова" userId="23990a4ced122c3d" providerId="LiveId" clId="{9BB9C9CA-3806-4536-8494-E41C394B85D9}" dt="2022-07-28T09:24:45.529" v="561" actId="1036"/>
          <ac:spMkLst>
            <pc:docMk/>
            <pc:sldMk cId="0" sldId="262"/>
            <ac:spMk id="3" creationId="{00000000-0000-0000-0000-000000000000}"/>
          </ac:spMkLst>
        </pc:spChg>
        <pc:spChg chg="mod">
          <ac:chgData name="Александра Бочарова" userId="23990a4ced122c3d" providerId="LiveId" clId="{9BB9C9CA-3806-4536-8494-E41C394B85D9}" dt="2022-07-28T09:24:45.529" v="561" actId="1036"/>
          <ac:spMkLst>
            <pc:docMk/>
            <pc:sldMk cId="0" sldId="262"/>
            <ac:spMk id="4" creationId="{00000000-0000-0000-0000-000000000000}"/>
          </ac:spMkLst>
        </pc:spChg>
        <pc:spChg chg="mod">
          <ac:chgData name="Александра Бочарова" userId="23990a4ced122c3d" providerId="LiveId" clId="{9BB9C9CA-3806-4536-8494-E41C394B85D9}" dt="2022-07-28T09:24:45.529" v="561" actId="1036"/>
          <ac:spMkLst>
            <pc:docMk/>
            <pc:sldMk cId="0" sldId="262"/>
            <ac:spMk id="5" creationId="{00000000-0000-0000-0000-000000000000}"/>
          </ac:spMkLst>
        </pc:spChg>
        <pc:spChg chg="del">
          <ac:chgData name="Александра Бочарова" userId="23990a4ced122c3d" providerId="LiveId" clId="{9BB9C9CA-3806-4536-8494-E41C394B85D9}" dt="2022-07-28T09:23:42.528" v="535" actId="478"/>
          <ac:spMkLst>
            <pc:docMk/>
            <pc:sldMk cId="0" sldId="262"/>
            <ac:spMk id="6" creationId="{00000000-0000-0000-0000-000000000000}"/>
          </ac:spMkLst>
        </pc:spChg>
        <pc:spChg chg="mod">
          <ac:chgData name="Александра Бочарова" userId="23990a4ced122c3d" providerId="LiveId" clId="{9BB9C9CA-3806-4536-8494-E41C394B85D9}" dt="2022-07-28T09:21:01.272" v="518" actId="20577"/>
          <ac:spMkLst>
            <pc:docMk/>
            <pc:sldMk cId="0" sldId="262"/>
            <ac:spMk id="8" creationId="{00000000-0000-0000-0000-000000000000}"/>
          </ac:spMkLst>
        </pc:spChg>
        <pc:spChg chg="mod">
          <ac:chgData name="Александра Бочарова" userId="23990a4ced122c3d" providerId="LiveId" clId="{9BB9C9CA-3806-4536-8494-E41C394B85D9}" dt="2022-07-28T09:24:45.529" v="561" actId="1036"/>
          <ac:spMkLst>
            <pc:docMk/>
            <pc:sldMk cId="0" sldId="262"/>
            <ac:spMk id="9" creationId="{00000000-0000-0000-0000-000000000000}"/>
          </ac:spMkLst>
        </pc:spChg>
        <pc:spChg chg="mod">
          <ac:chgData name="Александра Бочарова" userId="23990a4ced122c3d" providerId="LiveId" clId="{9BB9C9CA-3806-4536-8494-E41C394B85D9}" dt="2022-07-28T09:24:45.529" v="561" actId="1036"/>
          <ac:spMkLst>
            <pc:docMk/>
            <pc:sldMk cId="0" sldId="262"/>
            <ac:spMk id="10" creationId="{00000000-0000-0000-0000-000000000000}"/>
          </ac:spMkLst>
        </pc:spChg>
        <pc:spChg chg="mod">
          <ac:chgData name="Александра Бочарова" userId="23990a4ced122c3d" providerId="LiveId" clId="{9BB9C9CA-3806-4536-8494-E41C394B85D9}" dt="2022-07-28T09:24:45.529" v="561" actId="1036"/>
          <ac:spMkLst>
            <pc:docMk/>
            <pc:sldMk cId="0" sldId="262"/>
            <ac:spMk id="11" creationId="{00000000-0000-0000-0000-000000000000}"/>
          </ac:spMkLst>
        </pc:spChg>
        <pc:spChg chg="mod">
          <ac:chgData name="Александра Бочарова" userId="23990a4ced122c3d" providerId="LiveId" clId="{9BB9C9CA-3806-4536-8494-E41C394B85D9}" dt="2022-07-28T09:24:45.529" v="561" actId="1036"/>
          <ac:spMkLst>
            <pc:docMk/>
            <pc:sldMk cId="0" sldId="262"/>
            <ac:spMk id="12" creationId="{00000000-0000-0000-0000-000000000000}"/>
          </ac:spMkLst>
        </pc:spChg>
        <pc:spChg chg="add mod">
          <ac:chgData name="Александра Бочарова" userId="23990a4ced122c3d" providerId="LiveId" clId="{9BB9C9CA-3806-4536-8494-E41C394B85D9}" dt="2022-07-28T09:24:55.331" v="563" actId="1076"/>
          <ac:spMkLst>
            <pc:docMk/>
            <pc:sldMk cId="0" sldId="262"/>
            <ac:spMk id="14" creationId="{D7BD6152-9E61-01F2-60D4-AF5F99611CEC}"/>
          </ac:spMkLst>
        </pc:spChg>
      </pc:sldChg>
      <pc:sldChg chg="del">
        <pc:chgData name="Александра Бочарова" userId="23990a4ced122c3d" providerId="LiveId" clId="{9BB9C9CA-3806-4536-8494-E41C394B85D9}" dt="2022-07-28T09:05:26.137" v="429" actId="2696"/>
        <pc:sldMkLst>
          <pc:docMk/>
          <pc:sldMk cId="870201542" sldId="263"/>
        </pc:sldMkLst>
      </pc:sldChg>
      <pc:sldChg chg="del">
        <pc:chgData name="Александра Бочарова" userId="23990a4ced122c3d" providerId="LiveId" clId="{9BB9C9CA-3806-4536-8494-E41C394B85D9}" dt="2022-07-28T09:05:37.324" v="431" actId="2696"/>
        <pc:sldMkLst>
          <pc:docMk/>
          <pc:sldMk cId="140661025" sldId="264"/>
        </pc:sldMkLst>
      </pc:sldChg>
      <pc:sldChg chg="del">
        <pc:chgData name="Александра Бочарова" userId="23990a4ced122c3d" providerId="LiveId" clId="{9BB9C9CA-3806-4536-8494-E41C394B85D9}" dt="2022-07-28T09:05:30.753" v="430" actId="2696"/>
        <pc:sldMkLst>
          <pc:docMk/>
          <pc:sldMk cId="49048764" sldId="265"/>
        </pc:sldMkLst>
      </pc:sldChg>
      <pc:sldChg chg="del">
        <pc:chgData name="Александра Бочарова" userId="23990a4ced122c3d" providerId="LiveId" clId="{9BB9C9CA-3806-4536-8494-E41C394B85D9}" dt="2022-07-28T09:32:46.221" v="660" actId="2696"/>
        <pc:sldMkLst>
          <pc:docMk/>
          <pc:sldMk cId="1920711521" sldId="266"/>
        </pc:sldMkLst>
      </pc:sldChg>
      <pc:sldChg chg="addSp delSp modSp new mod ord">
        <pc:chgData name="Александра Бочарова" userId="23990a4ced122c3d" providerId="LiveId" clId="{9BB9C9CA-3806-4536-8494-E41C394B85D9}" dt="2022-07-28T09:23:17.711" v="534" actId="1076"/>
        <pc:sldMkLst>
          <pc:docMk/>
          <pc:sldMk cId="1646028645" sldId="267"/>
        </pc:sldMkLst>
        <pc:spChg chg="del">
          <ac:chgData name="Александра Бочарова" userId="23990a4ced122c3d" providerId="LiveId" clId="{9BB9C9CA-3806-4536-8494-E41C394B85D9}" dt="2022-07-28T09:23:08.460" v="532" actId="478"/>
          <ac:spMkLst>
            <pc:docMk/>
            <pc:sldMk cId="1646028645" sldId="267"/>
            <ac:spMk id="2" creationId="{215A3BDC-70CA-B910-D083-6FB99CEEE9F3}"/>
          </ac:spMkLst>
        </pc:spChg>
        <pc:spChg chg="mod">
          <ac:chgData name="Александра Бочарова" userId="23990a4ced122c3d" providerId="LiveId" clId="{9BB9C9CA-3806-4536-8494-E41C394B85D9}" dt="2022-07-28T09:20:36.277" v="497" actId="20577"/>
          <ac:spMkLst>
            <pc:docMk/>
            <pc:sldMk cId="1646028645" sldId="267"/>
            <ac:spMk id="3" creationId="{2085E452-0531-1587-3613-5F04397AA416}"/>
          </ac:spMkLst>
        </pc:spChg>
        <pc:spChg chg="del">
          <ac:chgData name="Александра Бочарова" userId="23990a4ced122c3d" providerId="LiveId" clId="{9BB9C9CA-3806-4536-8494-E41C394B85D9}" dt="2022-07-28T09:21:38.787" v="519" actId="22"/>
          <ac:spMkLst>
            <pc:docMk/>
            <pc:sldMk cId="1646028645" sldId="267"/>
            <ac:spMk id="4" creationId="{A2AFCDCB-398B-A9C4-BA0A-93026E0E447B}"/>
          </ac:spMkLst>
        </pc:spChg>
        <pc:spChg chg="add mod">
          <ac:chgData name="Александра Бочарова" userId="23990a4ced122c3d" providerId="LiveId" clId="{9BB9C9CA-3806-4536-8494-E41C394B85D9}" dt="2022-07-28T09:23:06.028" v="531" actId="1076"/>
          <ac:spMkLst>
            <pc:docMk/>
            <pc:sldMk cId="1646028645" sldId="267"/>
            <ac:spMk id="13" creationId="{D52FDBE1-A387-6088-C104-2EB87AF0C335}"/>
          </ac:spMkLst>
        </pc:spChg>
        <pc:spChg chg="add mod">
          <ac:chgData name="Александра Бочарова" userId="23990a4ced122c3d" providerId="LiveId" clId="{9BB9C9CA-3806-4536-8494-E41C394B85D9}" dt="2022-07-28T09:23:17.711" v="534" actId="1076"/>
          <ac:spMkLst>
            <pc:docMk/>
            <pc:sldMk cId="1646028645" sldId="267"/>
            <ac:spMk id="14" creationId="{152EF6DD-B825-26E4-AF9C-985461D20C7F}"/>
          </ac:spMkLst>
        </pc:spChg>
        <pc:picChg chg="add mod ord">
          <ac:chgData name="Александра Бочарова" userId="23990a4ced122c3d" providerId="LiveId" clId="{9BB9C9CA-3806-4536-8494-E41C394B85D9}" dt="2022-07-28T09:21:49.301" v="520" actId="1076"/>
          <ac:picMkLst>
            <pc:docMk/>
            <pc:sldMk cId="1646028645" sldId="267"/>
            <ac:picMk id="7" creationId="{28A3F70B-5354-D5FE-DB0D-A07991E66727}"/>
          </ac:picMkLst>
        </pc:picChg>
        <pc:picChg chg="add mod">
          <ac:chgData name="Александра Бочарова" userId="23990a4ced122c3d" providerId="LiveId" clId="{9BB9C9CA-3806-4536-8494-E41C394B85D9}" dt="2022-07-28T09:22:42.718" v="529" actId="1035"/>
          <ac:picMkLst>
            <pc:docMk/>
            <pc:sldMk cId="1646028645" sldId="267"/>
            <ac:picMk id="8" creationId="{77DF58D4-AD52-C09D-2900-03F371FAA6A8}"/>
          </ac:picMkLst>
        </pc:picChg>
        <pc:picChg chg="add mod">
          <ac:chgData name="Александра Бочарова" userId="23990a4ced122c3d" providerId="LiveId" clId="{9BB9C9CA-3806-4536-8494-E41C394B85D9}" dt="2022-07-28T09:22:12.791" v="522" actId="1076"/>
          <ac:picMkLst>
            <pc:docMk/>
            <pc:sldMk cId="1646028645" sldId="267"/>
            <ac:picMk id="9" creationId="{06042BFD-582F-7787-6FB3-E1E698B46CE3}"/>
          </ac:picMkLst>
        </pc:picChg>
        <pc:picChg chg="add mod">
          <ac:chgData name="Александра Бочарова" userId="23990a4ced122c3d" providerId="LiveId" clId="{9BB9C9CA-3806-4536-8494-E41C394B85D9}" dt="2022-07-28T09:22:12.791" v="522" actId="1076"/>
          <ac:picMkLst>
            <pc:docMk/>
            <pc:sldMk cId="1646028645" sldId="267"/>
            <ac:picMk id="10" creationId="{4A43F381-9846-99A7-8D87-75523E0F01DF}"/>
          </ac:picMkLst>
        </pc:picChg>
        <pc:picChg chg="add mod">
          <ac:chgData name="Александра Бочарова" userId="23990a4ced122c3d" providerId="LiveId" clId="{9BB9C9CA-3806-4536-8494-E41C394B85D9}" dt="2022-07-28T09:22:12.791" v="522" actId="1076"/>
          <ac:picMkLst>
            <pc:docMk/>
            <pc:sldMk cId="1646028645" sldId="267"/>
            <ac:picMk id="11" creationId="{3BF87D1F-0E63-7407-84FD-A98DA533A5D7}"/>
          </ac:picMkLst>
        </pc:picChg>
        <pc:picChg chg="add mod">
          <ac:chgData name="Александра Бочарова" userId="23990a4ced122c3d" providerId="LiveId" clId="{9BB9C9CA-3806-4536-8494-E41C394B85D9}" dt="2022-07-28T09:22:12.791" v="522" actId="1076"/>
          <ac:picMkLst>
            <pc:docMk/>
            <pc:sldMk cId="1646028645" sldId="267"/>
            <ac:picMk id="12" creationId="{7E6EA5CE-0FF2-2E68-CDF1-9C1039C68D0D}"/>
          </ac:picMkLst>
        </pc:picChg>
      </pc:sldChg>
      <pc:sldChg chg="delSp new del mod">
        <pc:chgData name="Александра Бочарова" userId="23990a4ced122c3d" providerId="LiveId" clId="{9BB9C9CA-3806-4536-8494-E41C394B85D9}" dt="2022-07-28T09:30:01.890" v="655" actId="2696"/>
        <pc:sldMkLst>
          <pc:docMk/>
          <pc:sldMk cId="332317205" sldId="268"/>
        </pc:sldMkLst>
        <pc:spChg chg="del">
          <ac:chgData name="Александра Бочарова" userId="23990a4ced122c3d" providerId="LiveId" clId="{9BB9C9CA-3806-4536-8494-E41C394B85D9}" dt="2022-07-28T09:25:38.942" v="565" actId="478"/>
          <ac:spMkLst>
            <pc:docMk/>
            <pc:sldMk cId="332317205" sldId="268"/>
            <ac:spMk id="2" creationId="{DD36BE12-3984-C8B1-1E87-1AED4D33A6AE}"/>
          </ac:spMkLst>
        </pc:spChg>
      </pc:sldChg>
      <pc:sldChg chg="delSp new del mod ord">
        <pc:chgData name="Александра Бочарова" userId="23990a4ced122c3d" providerId="LiveId" clId="{9BB9C9CA-3806-4536-8494-E41C394B85D9}" dt="2022-07-28T09:32:51.859" v="661" actId="2696"/>
        <pc:sldMkLst>
          <pc:docMk/>
          <pc:sldMk cId="1248147895" sldId="269"/>
        </pc:sldMkLst>
        <pc:spChg chg="del">
          <ac:chgData name="Александра Бочарова" userId="23990a4ced122c3d" providerId="LiveId" clId="{9BB9C9CA-3806-4536-8494-E41C394B85D9}" dt="2022-07-28T09:26:49.029" v="569" actId="478"/>
          <ac:spMkLst>
            <pc:docMk/>
            <pc:sldMk cId="1248147895" sldId="269"/>
            <ac:spMk id="6" creationId="{4E3897F8-BBC1-5A9E-A07A-6629D5105BE7}"/>
          </ac:spMkLst>
        </pc:spChg>
      </pc:sldChg>
      <pc:sldChg chg="delSp modSp new mod">
        <pc:chgData name="Александра Бочарова" userId="23990a4ced122c3d" providerId="LiveId" clId="{9BB9C9CA-3806-4536-8494-E41C394B85D9}" dt="2022-07-28T09:29:46.932" v="654" actId="478"/>
        <pc:sldMkLst>
          <pc:docMk/>
          <pc:sldMk cId="2492239102" sldId="270"/>
        </pc:sldMkLst>
        <pc:spChg chg="del">
          <ac:chgData name="Александра Бочарова" userId="23990a4ced122c3d" providerId="LiveId" clId="{9BB9C9CA-3806-4536-8494-E41C394B85D9}" dt="2022-07-28T09:29:46.932" v="654" actId="478"/>
          <ac:spMkLst>
            <pc:docMk/>
            <pc:sldMk cId="2492239102" sldId="270"/>
            <ac:spMk id="2" creationId="{63484D49-531E-3DDE-5D9C-B185927B1294}"/>
          </ac:spMkLst>
        </pc:spChg>
        <pc:spChg chg="mod">
          <ac:chgData name="Александра Бочарова" userId="23990a4ced122c3d" providerId="LiveId" clId="{9BB9C9CA-3806-4536-8494-E41C394B85D9}" dt="2022-07-28T09:29:39.184" v="653" actId="20577"/>
          <ac:spMkLst>
            <pc:docMk/>
            <pc:sldMk cId="2492239102" sldId="270"/>
            <ac:spMk id="4" creationId="{F747CC28-D76C-BF2E-E6C2-001EA2525CAD}"/>
          </ac:spMkLst>
        </pc:spChg>
      </pc:sldChg>
      <pc:sldChg chg="add">
        <pc:chgData name="Александра Бочарова" userId="23990a4ced122c3d" providerId="LiveId" clId="{9BB9C9CA-3806-4536-8494-E41C394B85D9}" dt="2022-07-28T09:31:46.190" v="656" actId="2890"/>
        <pc:sldMkLst>
          <pc:docMk/>
          <pc:sldMk cId="3742280270" sldId="271"/>
        </pc:sldMkLst>
      </pc:sldChg>
    </pc:docChg>
  </pc:docChgLst>
  <pc:docChgLst>
    <pc:chgData name="Александра Бочарова" userId="23990a4ced122c3d" providerId="LiveId" clId="{343762B5-FB67-4884-BF63-CD2C8E6BE18E}"/>
    <pc:docChg chg="custSel modSld">
      <pc:chgData name="Александра Бочарова" userId="23990a4ced122c3d" providerId="LiveId" clId="{343762B5-FB67-4884-BF63-CD2C8E6BE18E}" dt="2022-07-28T12:26:29.391" v="0" actId="478"/>
      <pc:docMkLst>
        <pc:docMk/>
      </pc:docMkLst>
      <pc:sldChg chg="delSp mod">
        <pc:chgData name="Александра Бочарова" userId="23990a4ced122c3d" providerId="LiveId" clId="{343762B5-FB67-4884-BF63-CD2C8E6BE18E}" dt="2022-07-28T12:26:29.391" v="0" actId="478"/>
        <pc:sldMkLst>
          <pc:docMk/>
          <pc:sldMk cId="3742280270" sldId="271"/>
        </pc:sldMkLst>
        <pc:spChg chg="del">
          <ac:chgData name="Александра Бочарова" userId="23990a4ced122c3d" providerId="LiveId" clId="{343762B5-FB67-4884-BF63-CD2C8E6BE18E}" dt="2022-07-28T12:26:29.391" v="0" actId="478"/>
          <ac:spMkLst>
            <pc:docMk/>
            <pc:sldMk cId="3742280270" sldId="271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C8F61-8705-440C-8B29-6BD7C90BE63C}" type="datetimeFigureOut">
              <a:rPr lang="ru-RU" smtClean="0"/>
              <a:pPr/>
              <a:t>26.05.2025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BE808-1554-468C-B2C2-0DAAB620BEF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01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896A2-B392-49D6-B011-BDC8CAECD43A}" type="datetimeFigureOut">
              <a:rPr lang="ru-RU" smtClean="0"/>
              <a:pPr/>
              <a:t>26.05.2025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9DFDB-5F00-45A8-8ECA-5F26B55FE99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673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7226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86130" algn="l" defTabSz="117226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72261" algn="l" defTabSz="117226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58391" algn="l" defTabSz="117226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344522" algn="l" defTabSz="117226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930652" algn="l" defTabSz="117226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516782" algn="l" defTabSz="117226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102913" algn="l" defTabSz="117226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89043" algn="l" defTabSz="117226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G:\CHSU\Бакалавриат\Презентации\ЧГУ (Brandbook)_титул_700 - копия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6148431" y="-1"/>
            <a:ext cx="6041982" cy="685958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281" y="1841949"/>
            <a:ext cx="5753344" cy="2844046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14281" y="4685995"/>
            <a:ext cx="5753344" cy="1078445"/>
          </a:xfrm>
        </p:spPr>
        <p:txBody>
          <a:bodyPr>
            <a:normAutofit/>
          </a:bodyPr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586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2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58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44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30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16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02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89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1111" y="6357823"/>
            <a:ext cx="7714245" cy="36521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784630" y="687152"/>
            <a:ext cx="4012647" cy="826257"/>
          </a:xfrm>
          <a:prstGeom prst="rect">
            <a:avLst/>
          </a:prstGeom>
          <a:noFill/>
        </p:spPr>
        <p:txBody>
          <a:bodyPr wrap="none" lIns="117226" tIns="58613" rIns="117226" bIns="58613" rtlCol="0">
            <a:spAutoFit/>
          </a:bodyPr>
          <a:lstStyle/>
          <a:p>
            <a:pPr marL="0" marR="0" indent="0" algn="ctr" defTabSz="11722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dirty="0">
                <a:solidFill>
                  <a:schemeClr val="bg1"/>
                </a:solidFill>
                <a:latin typeface="+mj-lt"/>
              </a:rPr>
              <a:t>Череповецкий</a:t>
            </a:r>
            <a:endParaRPr lang="en-US" b="0" i="0" dirty="0">
              <a:solidFill>
                <a:schemeClr val="bg1"/>
              </a:solidFill>
              <a:latin typeface="+mj-lt"/>
            </a:endParaRPr>
          </a:p>
          <a:p>
            <a:pPr marL="0" marR="0" indent="0" algn="ctr" defTabSz="11722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dirty="0">
                <a:solidFill>
                  <a:schemeClr val="bg1"/>
                </a:solidFill>
                <a:latin typeface="+mj-lt"/>
              </a:rPr>
              <a:t>государственный университет</a:t>
            </a:r>
            <a:endParaRPr lang="ru-RU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аблица 1"/>
          <p:cNvSpPr>
            <a:spLocks noGrp="1"/>
          </p:cNvSpPr>
          <p:nvPr userDrawn="1">
            <p:ph type="tbl" sz="quarter" idx="12"/>
          </p:nvPr>
        </p:nvSpPr>
        <p:spPr>
          <a:xfrm>
            <a:off x="487617" y="2109174"/>
            <a:ext cx="11204580" cy="4027474"/>
          </a:xfrm>
        </p:spPr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4C55D1-92A9-4B02-AD60-DEC4B6659F3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1"/>
            <a:ext cx="12190413" cy="77701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77800" dist="63500" dir="5400000" algn="t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ru-RU"/>
          </a:p>
        </p:txBody>
      </p:sp>
      <p:sp>
        <p:nvSpPr>
          <p:cNvPr id="9" name="Заголовок 1"/>
          <p:cNvSpPr txBox="1">
            <a:spLocks/>
          </p:cNvSpPr>
          <p:nvPr userDrawn="1"/>
        </p:nvSpPr>
        <p:spPr>
          <a:xfrm>
            <a:off x="311110" y="1"/>
            <a:ext cx="11119190" cy="777014"/>
          </a:xfrm>
          <a:prstGeom prst="rect">
            <a:avLst/>
          </a:prstGeom>
        </p:spPr>
        <p:txBody>
          <a:bodyPr vert="horz" lIns="117226" tIns="58613" rIns="117226" bIns="58613" rtlCol="0" anchor="ctr">
            <a:normAutofit/>
          </a:bodyPr>
          <a:lstStyle>
            <a:lvl1pPr algn="l">
              <a:defRPr/>
            </a:lvl1pPr>
          </a:lstStyle>
          <a:p>
            <a:pPr marL="0" marR="0" lvl="0" indent="0" algn="l" defTabSz="117226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Образец заголовка</a:t>
            </a:r>
          </a:p>
        </p:txBody>
      </p:sp>
      <p:sp>
        <p:nvSpPr>
          <p:cNvPr id="12" name="Текст 10"/>
          <p:cNvSpPr>
            <a:spLocks noGrp="1"/>
          </p:cNvSpPr>
          <p:nvPr>
            <p:ph type="body" sz="quarter" idx="14"/>
          </p:nvPr>
        </p:nvSpPr>
        <p:spPr>
          <a:xfrm>
            <a:off x="487616" y="991957"/>
            <a:ext cx="11204580" cy="1117217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pic>
        <p:nvPicPr>
          <p:cNvPr id="10" name="Picture 6" descr="G:\CHSU\Бакалавриат\Презентации\ЧГУ (Brandbook)_титул_700 - копия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1508036" y="1"/>
            <a:ext cx="682377" cy="777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4C55D1-92A9-4B02-AD60-DEC4B6659F3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0" y="1"/>
            <a:ext cx="12190413" cy="77701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77800" dist="63500" dir="5400000" algn="t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ru-RU"/>
          </a:p>
        </p:txBody>
      </p:sp>
      <p:sp>
        <p:nvSpPr>
          <p:cNvPr id="7" name="Заголовок 1"/>
          <p:cNvSpPr txBox="1">
            <a:spLocks/>
          </p:cNvSpPr>
          <p:nvPr userDrawn="1"/>
        </p:nvSpPr>
        <p:spPr>
          <a:xfrm>
            <a:off x="311110" y="1"/>
            <a:ext cx="11119190" cy="777014"/>
          </a:xfrm>
          <a:prstGeom prst="rect">
            <a:avLst/>
          </a:prstGeom>
        </p:spPr>
        <p:txBody>
          <a:bodyPr vert="horz" lIns="117226" tIns="58613" rIns="117226" bIns="58613" rtlCol="0" anchor="ctr">
            <a:normAutofit/>
          </a:bodyPr>
          <a:lstStyle>
            <a:lvl1pPr algn="l">
              <a:defRPr/>
            </a:lvl1pPr>
          </a:lstStyle>
          <a:p>
            <a:pPr marL="0" marR="0" lvl="0" indent="0" algn="l" defTabSz="117226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Образец заголовка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16"/>
          </p:nvPr>
        </p:nvSpPr>
        <p:spPr>
          <a:xfrm>
            <a:off x="561820" y="3263209"/>
            <a:ext cx="2657551" cy="2615756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15" name="Текст 13"/>
          <p:cNvSpPr>
            <a:spLocks noGrp="1"/>
          </p:cNvSpPr>
          <p:nvPr>
            <p:ph type="body" sz="quarter" idx="17"/>
          </p:nvPr>
        </p:nvSpPr>
        <p:spPr>
          <a:xfrm>
            <a:off x="3390024" y="3262396"/>
            <a:ext cx="2657551" cy="2615756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16" name="Текст 13"/>
          <p:cNvSpPr>
            <a:spLocks noGrp="1"/>
          </p:cNvSpPr>
          <p:nvPr>
            <p:ph type="body" sz="quarter" idx="18"/>
          </p:nvPr>
        </p:nvSpPr>
        <p:spPr>
          <a:xfrm>
            <a:off x="6218227" y="3262396"/>
            <a:ext cx="2657551" cy="2615756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17" name="Текст 13"/>
          <p:cNvSpPr>
            <a:spLocks noGrp="1"/>
          </p:cNvSpPr>
          <p:nvPr>
            <p:ph type="body" sz="quarter" idx="19"/>
          </p:nvPr>
        </p:nvSpPr>
        <p:spPr>
          <a:xfrm>
            <a:off x="9046431" y="3262396"/>
            <a:ext cx="2657551" cy="2615756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pic>
        <p:nvPicPr>
          <p:cNvPr id="18" name="Picture 6" descr="G:\CHSU\Бакалавриат\Презентации\ЧГУ (Brandbook)_титул_700 - копия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1508036" y="1"/>
            <a:ext cx="682377" cy="77701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Рисунок 19"/>
          <p:cNvSpPr>
            <a:spLocks noGrp="1"/>
          </p:cNvSpPr>
          <p:nvPr>
            <p:ph type="pic" sz="quarter" idx="20"/>
          </p:nvPr>
        </p:nvSpPr>
        <p:spPr>
          <a:xfrm>
            <a:off x="859466" y="1112742"/>
            <a:ext cx="2062258" cy="2062258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ru-RU" dirty="0"/>
          </a:p>
        </p:txBody>
      </p:sp>
      <p:sp>
        <p:nvSpPr>
          <p:cNvPr id="21" name="Рисунок 19"/>
          <p:cNvSpPr>
            <a:spLocks noGrp="1"/>
          </p:cNvSpPr>
          <p:nvPr>
            <p:ph type="pic" sz="quarter" idx="21"/>
          </p:nvPr>
        </p:nvSpPr>
        <p:spPr>
          <a:xfrm>
            <a:off x="3687670" y="1112742"/>
            <a:ext cx="2062258" cy="2062258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ru-RU" dirty="0"/>
          </a:p>
        </p:txBody>
      </p:sp>
      <p:sp>
        <p:nvSpPr>
          <p:cNvPr id="22" name="Рисунок 19"/>
          <p:cNvSpPr>
            <a:spLocks noGrp="1"/>
          </p:cNvSpPr>
          <p:nvPr>
            <p:ph type="pic" sz="quarter" idx="22"/>
          </p:nvPr>
        </p:nvSpPr>
        <p:spPr>
          <a:xfrm>
            <a:off x="6515873" y="1112742"/>
            <a:ext cx="2062258" cy="2062258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ru-RU" dirty="0"/>
          </a:p>
        </p:txBody>
      </p:sp>
      <p:sp>
        <p:nvSpPr>
          <p:cNvPr id="23" name="Рисунок 19"/>
          <p:cNvSpPr>
            <a:spLocks noGrp="1"/>
          </p:cNvSpPr>
          <p:nvPr>
            <p:ph type="pic" sz="quarter" idx="23"/>
          </p:nvPr>
        </p:nvSpPr>
        <p:spPr>
          <a:xfrm>
            <a:off x="9344077" y="1112742"/>
            <a:ext cx="2062258" cy="2062258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1"/>
            <a:ext cx="12190413" cy="77701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77800" dist="63500" dir="5400000" algn="t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ru-RU"/>
          </a:p>
        </p:txBody>
      </p:sp>
      <p:pic>
        <p:nvPicPr>
          <p:cNvPr id="8" name="Picture 6" descr="G:\CHSU\Бакалавриат\Презентации\ЧГУ (Brandbook)_титул_700 - копия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1508036" y="1"/>
            <a:ext cx="682377" cy="77701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110" y="1"/>
            <a:ext cx="11119190" cy="777014"/>
          </a:xfrm>
        </p:spPr>
        <p:txBody>
          <a:bodyPr/>
          <a:lstStyle>
            <a:lvl1pPr algn="l">
              <a:defRPr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21" y="983009"/>
            <a:ext cx="10971372" cy="5144573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55D1-92A9-4B02-AD60-DEC4B6659F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55D1-92A9-4B02-AD60-DEC4B6659F3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1"/>
            <a:ext cx="12190413" cy="77701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77800" dist="63500" dir="5400000" algn="t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ru-RU"/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311110" y="1"/>
            <a:ext cx="11119190" cy="777014"/>
          </a:xfrm>
        </p:spPr>
        <p:txBody>
          <a:bodyPr/>
          <a:lstStyle>
            <a:lvl1pPr algn="l">
              <a:defRPr/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9" name="Picture 6" descr="G:\CHSU\Бакалавриат\Презентации\ЧГУ (Brandbook)_титул_700 - копия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1508036" y="0"/>
            <a:ext cx="682377" cy="777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1"/>
            <a:ext cx="12190413" cy="77701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77800" dist="63500" dir="5400000" algn="t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110" y="1"/>
            <a:ext cx="11119190" cy="777014"/>
          </a:xfrm>
        </p:spPr>
        <p:txBody>
          <a:bodyPr/>
          <a:lstStyle>
            <a:lvl1pPr algn="l">
              <a:defRPr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55D1-92A9-4B02-AD60-DEC4B6659F3A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>
            <a:off x="6118257" y="983009"/>
            <a:ext cx="0" cy="5144573"/>
          </a:xfrm>
          <a:prstGeom prst="line">
            <a:avLst/>
          </a:prstGeom>
          <a:ln w="127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Содержимое 2"/>
          <p:cNvSpPr>
            <a:spLocks noGrp="1"/>
          </p:cNvSpPr>
          <p:nvPr>
            <p:ph idx="1"/>
          </p:nvPr>
        </p:nvSpPr>
        <p:spPr>
          <a:xfrm>
            <a:off x="512515" y="983009"/>
            <a:ext cx="5434286" cy="5144572"/>
          </a:xfrm>
        </p:spPr>
        <p:txBody>
          <a:bodyPr anchor="ctr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17" name="Содержимое 2"/>
          <p:cNvSpPr>
            <a:spLocks noGrp="1"/>
          </p:cNvSpPr>
          <p:nvPr>
            <p:ph idx="16"/>
          </p:nvPr>
        </p:nvSpPr>
        <p:spPr>
          <a:xfrm>
            <a:off x="6289712" y="983009"/>
            <a:ext cx="5434286" cy="5144572"/>
          </a:xfrm>
        </p:spPr>
        <p:txBody>
          <a:bodyPr anchor="ctr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pic>
        <p:nvPicPr>
          <p:cNvPr id="12" name="Picture 6" descr="G:\CHSU\Бакалавриат\Презентации\ЧГУ (Brandbook)_титул_700 - копия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1508036" y="1"/>
            <a:ext cx="682377" cy="777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ри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1"/>
            <a:ext cx="12190413" cy="77701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77800" dist="63500" dir="5400000" algn="t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110" y="1"/>
            <a:ext cx="11119190" cy="777014"/>
          </a:xfrm>
        </p:spPr>
        <p:txBody>
          <a:bodyPr/>
          <a:lstStyle>
            <a:lvl1pPr algn="l">
              <a:defRPr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11110" y="983010"/>
            <a:ext cx="3611023" cy="5144572"/>
          </a:xfrm>
        </p:spPr>
        <p:txBody>
          <a:bodyPr anchor="ctr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55D1-92A9-4B02-AD60-DEC4B6659F3A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>
            <a:off x="4105386" y="983009"/>
            <a:ext cx="0" cy="5144573"/>
          </a:xfrm>
          <a:prstGeom prst="line">
            <a:avLst/>
          </a:prstGeom>
          <a:ln w="127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Содержимое 2"/>
          <p:cNvSpPr>
            <a:spLocks noGrp="1"/>
          </p:cNvSpPr>
          <p:nvPr>
            <p:ph idx="13"/>
          </p:nvPr>
        </p:nvSpPr>
        <p:spPr>
          <a:xfrm>
            <a:off x="4288638" y="983010"/>
            <a:ext cx="3611023" cy="5144571"/>
          </a:xfrm>
        </p:spPr>
        <p:txBody>
          <a:bodyPr anchor="ctr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>
            <a:off x="8082913" y="983009"/>
            <a:ext cx="0" cy="5144573"/>
          </a:xfrm>
          <a:prstGeom prst="line">
            <a:avLst/>
          </a:prstGeom>
          <a:ln w="127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Содержимое 2"/>
          <p:cNvSpPr>
            <a:spLocks noGrp="1"/>
          </p:cNvSpPr>
          <p:nvPr>
            <p:ph idx="14"/>
          </p:nvPr>
        </p:nvSpPr>
        <p:spPr>
          <a:xfrm>
            <a:off x="8266164" y="983010"/>
            <a:ext cx="3611023" cy="5144572"/>
          </a:xfrm>
        </p:spPr>
        <p:txBody>
          <a:bodyPr anchor="ctr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pic>
        <p:nvPicPr>
          <p:cNvPr id="15" name="Picture 6" descr="G:\CHSU\Бакалавриат\Презентации\ЧГУ (Brandbook)_титул_700 - копия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1508036" y="1"/>
            <a:ext cx="682377" cy="777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4C55D1-92A9-4B02-AD60-DEC4B6659F3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0" y="1"/>
            <a:ext cx="12190413" cy="77701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77800" dist="63500" dir="5400000" algn="t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311110" y="1"/>
            <a:ext cx="11119190" cy="777014"/>
          </a:xfrm>
        </p:spPr>
        <p:txBody>
          <a:bodyPr/>
          <a:lstStyle>
            <a:lvl1pPr algn="l">
              <a:defRPr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9" name="Содержимое 2"/>
          <p:cNvSpPr>
            <a:spLocks noGrp="1"/>
          </p:cNvSpPr>
          <p:nvPr>
            <p:ph idx="13"/>
          </p:nvPr>
        </p:nvSpPr>
        <p:spPr>
          <a:xfrm>
            <a:off x="6174715" y="983009"/>
            <a:ext cx="5517482" cy="5144573"/>
          </a:xfrm>
        </p:spPr>
        <p:txBody>
          <a:bodyPr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/>
          </p:nvPr>
        </p:nvSpPr>
        <p:spPr>
          <a:xfrm>
            <a:off x="524514" y="983208"/>
            <a:ext cx="5517690" cy="5144691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pic>
        <p:nvPicPr>
          <p:cNvPr id="10" name="Picture 6" descr="G:\CHSU\Бакалавриат\Презентации\ЧГУ (Brandbook)_титул_700 - копия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1508036" y="1"/>
            <a:ext cx="682377" cy="777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объект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4C55D1-92A9-4B02-AD60-DEC4B6659F3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0" y="1"/>
            <a:ext cx="12190413" cy="77701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77800" dist="63500" dir="5400000" algn="t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311110" y="1"/>
            <a:ext cx="11119190" cy="777014"/>
          </a:xfrm>
        </p:spPr>
        <p:txBody>
          <a:bodyPr/>
          <a:lstStyle>
            <a:lvl1pPr algn="l">
              <a:defRPr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9" name="Содержимое 2"/>
          <p:cNvSpPr>
            <a:spLocks noGrp="1"/>
          </p:cNvSpPr>
          <p:nvPr>
            <p:ph idx="13"/>
          </p:nvPr>
        </p:nvSpPr>
        <p:spPr>
          <a:xfrm>
            <a:off x="524514" y="3932036"/>
            <a:ext cx="11167682" cy="2195546"/>
          </a:xfrm>
        </p:spPr>
        <p:txBody>
          <a:bodyPr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/>
          </p:nvPr>
        </p:nvSpPr>
        <p:spPr>
          <a:xfrm>
            <a:off x="524514" y="983208"/>
            <a:ext cx="11167682" cy="2796128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pic>
        <p:nvPicPr>
          <p:cNvPr id="10" name="Picture 6" descr="G:\CHSU\Бакалавриат\Презентации\ЧГУ (Brandbook)_титул_700 - копия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1508036" y="1"/>
            <a:ext cx="682377" cy="777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4C55D1-92A9-4B02-AD60-DEC4B6659F3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0" y="1"/>
            <a:ext cx="12190413" cy="77701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77800" dist="63500" dir="5400000" algn="t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ru-RU"/>
          </a:p>
        </p:txBody>
      </p:sp>
      <p:pic>
        <p:nvPicPr>
          <p:cNvPr id="7" name="Picture 6" descr="G:\CHSU\Бакалавриат\Презентации\ЧГУ (Brandbook)_титул_700 - копия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1508036" y="1"/>
            <a:ext cx="682377" cy="777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Шаг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18"/>
          <p:cNvSpPr>
            <a:spLocks noGrp="1"/>
          </p:cNvSpPr>
          <p:nvPr>
            <p:ph type="body" sz="quarter" idx="24"/>
          </p:nvPr>
        </p:nvSpPr>
        <p:spPr>
          <a:xfrm>
            <a:off x="2088070" y="3878127"/>
            <a:ext cx="3667705" cy="1419554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22" name="Текст 18"/>
          <p:cNvSpPr>
            <a:spLocks noGrp="1"/>
          </p:cNvSpPr>
          <p:nvPr>
            <p:ph type="body" sz="quarter" idx="26"/>
          </p:nvPr>
        </p:nvSpPr>
        <p:spPr>
          <a:xfrm>
            <a:off x="7802084" y="3876272"/>
            <a:ext cx="3667705" cy="1419554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24" name="Текст 18"/>
          <p:cNvSpPr>
            <a:spLocks noGrp="1"/>
          </p:cNvSpPr>
          <p:nvPr>
            <p:ph type="body" sz="quarter" idx="28"/>
          </p:nvPr>
        </p:nvSpPr>
        <p:spPr>
          <a:xfrm>
            <a:off x="7802084" y="1620535"/>
            <a:ext cx="3667705" cy="1419554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23"/>
          </p:nvPr>
        </p:nvSpPr>
        <p:spPr>
          <a:xfrm>
            <a:off x="2088879" y="1619625"/>
            <a:ext cx="3667705" cy="1419554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4C55D1-92A9-4B02-AD60-DEC4B6659F3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0" y="1"/>
            <a:ext cx="12190413" cy="77701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77800" dist="63500" dir="5400000" algn="t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ru-RU"/>
          </a:p>
        </p:txBody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311110" y="1"/>
            <a:ext cx="11119190" cy="777014"/>
          </a:xfrm>
        </p:spPr>
        <p:txBody>
          <a:bodyPr/>
          <a:lstStyle>
            <a:lvl1pPr algn="l">
              <a:defRPr/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16" name="Picture 6" descr="G:\CHSU\Бакалавриат\Презентации\ЧГУ (Brandbook)_титул_700 - копия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1508036" y="1"/>
            <a:ext cx="682377" cy="77701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Рисунок 25"/>
          <p:cNvSpPr>
            <a:spLocks noGrp="1"/>
          </p:cNvSpPr>
          <p:nvPr>
            <p:ph type="pic" sz="quarter" idx="30"/>
          </p:nvPr>
        </p:nvSpPr>
        <p:spPr>
          <a:xfrm>
            <a:off x="758776" y="1813465"/>
            <a:ext cx="1031875" cy="1031875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ru-RU"/>
          </a:p>
        </p:txBody>
      </p:sp>
      <p:sp>
        <p:nvSpPr>
          <p:cNvPr id="27" name="Рисунок 25"/>
          <p:cNvSpPr>
            <a:spLocks noGrp="1"/>
          </p:cNvSpPr>
          <p:nvPr>
            <p:ph type="pic" sz="quarter" idx="31"/>
          </p:nvPr>
        </p:nvSpPr>
        <p:spPr>
          <a:xfrm>
            <a:off x="6464251" y="1813465"/>
            <a:ext cx="1031875" cy="1031875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ru-RU"/>
          </a:p>
        </p:txBody>
      </p:sp>
      <p:sp>
        <p:nvSpPr>
          <p:cNvPr id="28" name="Рисунок 25"/>
          <p:cNvSpPr>
            <a:spLocks noGrp="1"/>
          </p:cNvSpPr>
          <p:nvPr>
            <p:ph type="pic" sz="quarter" idx="32"/>
          </p:nvPr>
        </p:nvSpPr>
        <p:spPr>
          <a:xfrm>
            <a:off x="6464251" y="4070112"/>
            <a:ext cx="1031875" cy="1031875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ru-RU"/>
          </a:p>
        </p:txBody>
      </p:sp>
      <p:sp>
        <p:nvSpPr>
          <p:cNvPr id="29" name="Рисунок 25"/>
          <p:cNvSpPr>
            <a:spLocks noGrp="1"/>
          </p:cNvSpPr>
          <p:nvPr>
            <p:ph type="pic" sz="quarter" idx="33"/>
          </p:nvPr>
        </p:nvSpPr>
        <p:spPr>
          <a:xfrm>
            <a:off x="758776" y="4070112"/>
            <a:ext cx="1031875" cy="1031875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 vert="horz" lIns="117226" tIns="58613" rIns="117226" bIns="58613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521" y="1600571"/>
            <a:ext cx="10971372" cy="4527011"/>
          </a:xfrm>
          <a:prstGeom prst="rect">
            <a:avLst/>
          </a:prstGeom>
        </p:spPr>
        <p:txBody>
          <a:bodyPr vert="horz" lIns="117226" tIns="58613" rIns="117226" bIns="58613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1111" y="6357823"/>
            <a:ext cx="7714245" cy="365210"/>
          </a:xfrm>
          <a:prstGeom prst="rect">
            <a:avLst/>
          </a:prstGeom>
        </p:spPr>
        <p:txBody>
          <a:bodyPr vert="horz" lIns="117226" tIns="58613" rIns="117226" bIns="58613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119776" y="6357823"/>
            <a:ext cx="757411" cy="365210"/>
          </a:xfrm>
          <a:prstGeom prst="rect">
            <a:avLst/>
          </a:prstGeom>
        </p:spPr>
        <p:txBody>
          <a:bodyPr vert="horz" lIns="117226" tIns="58613" rIns="117226" bIns="58613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C55D1-92A9-4B02-AD60-DEC4B6659F3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dt="0"/>
  <p:txStyles>
    <p:titleStyle>
      <a:lvl1pPr algn="l" defTabSz="1172261" rtl="0" eaLnBrk="1" latinLnBrk="0" hangingPunct="1">
        <a:spcBef>
          <a:spcPct val="0"/>
        </a:spcBef>
        <a:buNone/>
        <a:defRPr sz="31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036" indent="-2036" algn="l" defTabSz="1172261" rtl="0" eaLnBrk="1" latinLnBrk="0" hangingPunct="1">
        <a:spcBef>
          <a:spcPct val="20000"/>
        </a:spcBef>
        <a:buFont typeface="Arial" pitchFamily="34" charset="0"/>
        <a:buNone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461985" indent="-4070" algn="l" defTabSz="1172261" rtl="0" eaLnBrk="1" latinLnBrk="0" hangingPunct="1"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3744" indent="2036" algn="l" defTabSz="1172261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3pPr>
      <a:lvl4pPr marL="2051456" indent="-293065" algn="l" defTabSz="1172261" rtl="0" eaLnBrk="1" latinLnBrk="0" hangingPunct="1">
        <a:spcBef>
          <a:spcPct val="20000"/>
        </a:spcBef>
        <a:buFont typeface="Arial" pitchFamily="34" charset="0"/>
        <a:buNone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37587" indent="-293065" algn="l" defTabSz="1172261" rtl="0" eaLnBrk="1" latinLnBrk="0" hangingPunct="1">
        <a:spcBef>
          <a:spcPct val="20000"/>
        </a:spcBef>
        <a:buFont typeface="Arial" pitchFamily="34" charset="0"/>
        <a:buNone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23717" indent="-293065" algn="l" defTabSz="1172261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09848" indent="-293065" algn="l" defTabSz="1172261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395978" indent="-293065" algn="l" defTabSz="1172261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82108" indent="-293065" algn="l" defTabSz="1172261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17226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6130" algn="l" defTabSz="117226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261" algn="l" defTabSz="117226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391" algn="l" defTabSz="117226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522" algn="l" defTabSz="117226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652" algn="l" defTabSz="117226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16782" algn="l" defTabSz="117226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913" algn="l" defTabSz="117226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89043" algn="l" defTabSz="117226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" TargetMode="External"/><Relationship Id="rId2" Type="http://schemas.openxmlformats.org/officeDocument/2006/relationships/hyperlink" Target="https://stepik.org/course/129/syllabu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-statistics.co/Logistic-Regression-With-R.html" TargetMode="External"/><Relationship Id="rId5" Type="http://schemas.openxmlformats.org/officeDocument/2006/relationships/hyperlink" Target="https://e.lanbook.com/book/165053" TargetMode="External"/><Relationship Id="rId4" Type="http://schemas.openxmlformats.org/officeDocument/2006/relationships/hyperlink" Target="https://ru.wikipedia.org/wiki/R_(&#1103;&#1079;&#1099;&#1082;_&#1087;&#1088;&#1086;&#1075;&#1088;&#1072;&#1084;&#1084;&#1080;&#1088;&#1086;&#1074;&#1072;&#1085;&#1080;&#1103;)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 о выполнении учебной практики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порогового значения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55D1-92A9-4B02-AD60-DEC4B6659F3A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t="17807" r="6198"/>
          <a:stretch/>
        </p:blipFill>
        <p:spPr>
          <a:xfrm>
            <a:off x="7341150" y="3210653"/>
            <a:ext cx="4536038" cy="314716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09" y="3848445"/>
            <a:ext cx="6906589" cy="1752845"/>
          </a:xfrm>
          <a:prstGeom prst="rect">
            <a:avLst/>
          </a:prstGeom>
        </p:spPr>
      </p:pic>
      <p:pic>
        <p:nvPicPr>
          <p:cNvPr id="12" name="Объект 11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11109" y="895755"/>
            <a:ext cx="11566076" cy="219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640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55D1-92A9-4B02-AD60-DEC4B6659F3A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определения качества работы модели использовались несколько метрик: 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0.877; 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F1-score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0.929; 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0.876; 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Specificity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0.883.</a:t>
            </a:r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6"/>
          </p:nvPr>
        </p:nvPicPr>
        <p:blipFill rotWithShape="1">
          <a:blip r:embed="rId2"/>
          <a:srcRect t="18199" r="7140"/>
          <a:stretch/>
        </p:blipFill>
        <p:spPr>
          <a:xfrm>
            <a:off x="6297502" y="1089396"/>
            <a:ext cx="4418541" cy="311178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7928" y="4261238"/>
            <a:ext cx="4279259" cy="186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134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образом, нам удалось получить предиктивную модель, способную определить наличие или отсутствие диабета у наблюдаемого объекта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етрики работы модели принимают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высокие значения (&gt; 0.85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Следовательно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можно сделать вывод, что модель имеет высокую точность классификации.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55D1-92A9-4B02-AD60-DEC4B6659F3A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022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литературы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lvl="1" indent="-3429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Bioinformatics Institute: 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данных в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 — stepic.org — URL: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https://stepik.org/course/129/syllabus</a:t>
            </a:r>
            <a:endParaRPr lang="ru-RU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 R — URL: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https://www.r-project.org</a:t>
            </a:r>
            <a:endParaRPr lang="ru-RU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Wikipedia: R language — URL: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https://ru.wikipedia.org/wiki/R_(язык_программирования)</a:t>
            </a:r>
            <a:endParaRPr lang="ru-RU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Воронина, В. В. Теория и практика машинного обучения. —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://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.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lanbook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.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com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/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book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/165053</a:t>
            </a:r>
            <a:endParaRPr lang="ru-RU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Selva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Prabhakaran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Logistic Regression with R — URL: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r-statistics.co/Logistic-Regression-With-R.html</a:t>
            </a:r>
            <a:endParaRPr lang="ru-RU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55D1-92A9-4B02-AD60-DEC4B6659F3A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868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Объект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Прохождение учебной </a:t>
            </a:r>
            <a:r>
              <a:rPr lang="ru-RU" sz="2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практики имеет </a:t>
            </a:r>
            <a:r>
              <a:rPr lang="ru-RU" sz="2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формирование </a:t>
            </a:r>
            <a:r>
              <a:rPr lang="ru-RU" sz="2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способности: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разрабатывать </a:t>
            </a:r>
            <a:r>
              <a:rPr lang="ru-RU" sz="2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применять методы машинного обучения для решения практических </a:t>
            </a:r>
            <a:r>
              <a:rPr lang="ru-RU" sz="2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использовать </a:t>
            </a:r>
            <a:r>
              <a:rPr lang="ru-RU" sz="2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инструментальные средства для решения задач </a:t>
            </a:r>
            <a:r>
              <a:rPr lang="ru-RU" sz="2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машинного обучения.</a:t>
            </a:r>
          </a:p>
          <a:p>
            <a:r>
              <a:rPr lang="ru-RU" sz="2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sz="2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этом решаются задачи:</a:t>
            </a:r>
            <a:endParaRPr lang="ru-RU" sz="2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изучения языка </a:t>
            </a:r>
            <a:r>
              <a:rPr lang="en-US" sz="2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sz="2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среды разработки </a:t>
            </a:r>
            <a:r>
              <a:rPr lang="en-US" sz="2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Studio</a:t>
            </a:r>
            <a:r>
              <a:rPr lang="ru-RU" sz="2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выбора </a:t>
            </a:r>
            <a:r>
              <a:rPr lang="ru-RU" sz="2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методов машинного </a:t>
            </a:r>
            <a:r>
              <a:rPr lang="ru-RU" sz="2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обучения;</a:t>
            </a:r>
            <a:endParaRPr lang="ru-RU" sz="2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определения метрики </a:t>
            </a:r>
            <a:r>
              <a:rPr lang="ru-RU" sz="2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оценки;</a:t>
            </a:r>
            <a:endParaRPr lang="ru-RU" sz="2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 </a:t>
            </a:r>
            <a:r>
              <a:rPr lang="ru-RU" sz="2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машинного обучения для выполнения практического задания;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формулирования теоретических и практических выводов на основе критического переосмысления накопленного опыта.</a:t>
            </a:r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55D1-92A9-4B02-AD60-DEC4B6659F3A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039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индивидуального задания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Тема: «Разработка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предиктивной модели для определения вероятности заболевания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диабетом»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 Прогнозировать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вероятность наличия диабета и распределение по ней наблюдаемых объектов по двум классам: 0 - отсутствие и 1 - наличие соответствующего заболевания.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может быть полезно медицинским работникам при выявлении пациентов, которые могут быть подвержены риску развития диабета, и при разработке индивидуальных планов лечения.</a:t>
            </a:r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55D1-92A9-4B02-AD60-DEC4B6659F3A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287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55D1-92A9-4B02-AD60-DEC4B6659F3A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достижения поставленных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использовался язык программирования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специальное программное обеспечение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Studio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 — язык программирования для статистической обработки данных и работы с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графикой.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это интегрированная среда разработки (IDE) для языка программирования R.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6"/>
          </p:nvPr>
        </p:nvPicPr>
        <p:blipFill rotWithShape="1">
          <a:blip r:embed="rId2"/>
          <a:srcRect l="9646" t="9809" r="6762" b="15681"/>
          <a:stretch/>
        </p:blipFill>
        <p:spPr>
          <a:xfrm>
            <a:off x="6596425" y="3494890"/>
            <a:ext cx="5590477" cy="261329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5356" y="1386275"/>
            <a:ext cx="2398674" cy="185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848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Используемая модель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55D1-92A9-4B02-AD60-DEC4B6659F3A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Логистическая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регрессия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статистическая модель, используемая для прогнозирования вероятности возникновения некоторого события путём его сравнения с логистической кривой. Эта регрессия выдаёт ответ в виде вероятности бинарного события (1 или 0).</a:t>
            </a:r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6"/>
          </p:nvPr>
        </p:nvPicPr>
        <p:blipFill>
          <a:blip r:embed="rId2"/>
          <a:stretch>
            <a:fillRect/>
          </a:stretch>
        </p:blipFill>
        <p:spPr>
          <a:xfrm>
            <a:off x="6489290" y="2566219"/>
            <a:ext cx="4818629" cy="320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309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Набор данных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55D1-92A9-4B02-AD60-DEC4B6659F3A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Набор данных для прогнозирования диабета представляет собой набор медицинских и демографических данных о пациентах, а также их диабетическом статусе (положительном или отрицательном). Эти данные включают такие характеристики, как возраст, пол, индекс массы тела (ИМТ), наличие гипертонии, наличие заболевания сердца, история курения, уровень HbA1c и глюкозы в крови.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Объект 13"/>
          <p:cNvPicPr>
            <a:picLocks noGrp="1" noChangeAspect="1"/>
          </p:cNvPicPr>
          <p:nvPr>
            <p:ph idx="16"/>
          </p:nvPr>
        </p:nvPicPr>
        <p:blipFill>
          <a:blip r:embed="rId2"/>
          <a:stretch>
            <a:fillRect/>
          </a:stretch>
        </p:blipFill>
        <p:spPr>
          <a:xfrm>
            <a:off x="6289675" y="2584689"/>
            <a:ext cx="5821467" cy="3542892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675" y="978875"/>
            <a:ext cx="5821467" cy="160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336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метрики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486" y="1142857"/>
            <a:ext cx="6826959" cy="4649349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55D1-92A9-4B02-AD60-DEC4B6659F3A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2052" name="Picture 4" descr="Picture background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" t="-299" r="45737"/>
          <a:stretch/>
        </p:blipFill>
        <p:spPr bwMode="auto">
          <a:xfrm>
            <a:off x="7654412" y="1142857"/>
            <a:ext cx="4222775" cy="464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410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Предобработка данных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55D1-92A9-4B02-AD60-DEC4B6659F3A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512515" y="983009"/>
            <a:ext cx="4669085" cy="5144572"/>
          </a:xfrm>
        </p:spPr>
        <p:txBody>
          <a:bodyPr>
            <a:norm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работе с данными были предприняты следующие действия: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Преобразование столбцов в факторы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дубликатов.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роверка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наличие пропущенных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значений и их удаление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выбросов методом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межквартильного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размаха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Стандартизация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данных.</a:t>
            </a:r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6"/>
          </p:nvPr>
        </p:nvPicPr>
        <p:blipFill>
          <a:blip r:embed="rId2"/>
          <a:stretch>
            <a:fillRect/>
          </a:stretch>
        </p:blipFill>
        <p:spPr>
          <a:xfrm>
            <a:off x="6130018" y="1935808"/>
            <a:ext cx="5747169" cy="326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954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 модели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18843"/>
            <a:ext cx="12190413" cy="3461156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55D1-92A9-4B02-AD60-DEC4B6659F3A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46124"/>
      </p:ext>
    </p:extLst>
  </p:cSld>
  <p:clrMapOvr>
    <a:masterClrMapping/>
  </p:clrMapOvr>
</p:sld>
</file>

<file path=ppt/theme/theme1.xml><?xml version="1.0" encoding="utf-8"?>
<a:theme xmlns:a="http://schemas.openxmlformats.org/drawingml/2006/main" name="Презентация">
  <a:themeElements>
    <a:clrScheme name="ЧГУ">
      <a:dk1>
        <a:srgbClr val="000000"/>
      </a:dk1>
      <a:lt1>
        <a:srgbClr val="FFFFFF"/>
      </a:lt1>
      <a:dk2>
        <a:srgbClr val="121314"/>
      </a:dk2>
      <a:lt2>
        <a:srgbClr val="F5F3F4"/>
      </a:lt2>
      <a:accent1>
        <a:srgbClr val="DA251D"/>
      </a:accent1>
      <a:accent2>
        <a:srgbClr val="A50E13"/>
      </a:accent2>
      <a:accent3>
        <a:srgbClr val="660102"/>
      </a:accent3>
      <a:accent4>
        <a:srgbClr val="E63538"/>
      </a:accent4>
      <a:accent5>
        <a:srgbClr val="B2A8A7"/>
      </a:accent5>
      <a:accent6>
        <a:srgbClr val="D4D4D4"/>
      </a:accent6>
      <a:hlink>
        <a:srgbClr val="DA251D"/>
      </a:hlink>
      <a:folHlink>
        <a:srgbClr val="B2A8A7"/>
      </a:folHlink>
    </a:clrScheme>
    <a:fontScheme name="ЧГУ">
      <a:majorFont>
        <a:latin typeface="Calibri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54BCFE79698E841B9C348CB0DF0879C" ma:contentTypeVersion="3" ma:contentTypeDescription="Создание документа." ma:contentTypeScope="" ma:versionID="17da34492a788de0243585331973435b">
  <xsd:schema xmlns:xsd="http://www.w3.org/2001/XMLSchema" xmlns:xs="http://www.w3.org/2001/XMLSchema" xmlns:p="http://schemas.microsoft.com/office/2006/metadata/properties" xmlns:ns2="dbd807bd-05be-459d-b778-9c59742e8e3c" targetNamespace="http://schemas.microsoft.com/office/2006/metadata/properties" ma:root="true" ma:fieldsID="aaad9c2c78cdfd30e690229bd3538500" ns2:_="">
    <xsd:import namespace="dbd807bd-05be-459d-b778-9c59742e8e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d807bd-05be-459d-b778-9c59742e8e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56E555A-BF8E-428E-A83A-F450B75772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d807bd-05be-459d-b778-9c59742e8e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1B8064B-6AEE-45B6-92F7-27122D5215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CD8D69A-65EA-4ADD-8CB5-FD805E00AE98}">
  <ds:schemaRefs>
    <ds:schemaRef ds:uri="http://schemas.microsoft.com/office/2006/metadata/properties"/>
    <ds:schemaRef ds:uri="http://schemas.microsoft.com/office/infopath/2007/PartnerControls"/>
    <ds:schemaRef ds:uri="2b9d9955-93fb-4bd4-bcdb-8e7ddc259c20"/>
    <ds:schemaRef ds:uri="4c612441-9502-4d03-96ef-459065c861a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2900</TotalTime>
  <Words>465</Words>
  <Application>Microsoft Office PowerPoint</Application>
  <PresentationFormat>Произвольный</PresentationFormat>
  <Paragraphs>60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Презентация</vt:lpstr>
      <vt:lpstr>Отчет о выполнении учебной практики</vt:lpstr>
      <vt:lpstr>Цели и задачи</vt:lpstr>
      <vt:lpstr>Постановка индивидуального задания</vt:lpstr>
      <vt:lpstr>Работа в R Studio</vt:lpstr>
      <vt:lpstr>Используемая модель</vt:lpstr>
      <vt:lpstr>Набор данных</vt:lpstr>
      <vt:lpstr>Используемые метрики</vt:lpstr>
      <vt:lpstr>Предобработка данных</vt:lpstr>
      <vt:lpstr>Обучение модели</vt:lpstr>
      <vt:lpstr>Выбор порогового значения</vt:lpstr>
      <vt:lpstr>Результаты</vt:lpstr>
      <vt:lpstr>Вывод</vt:lpstr>
      <vt:lpstr>Список литературы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История и достижения кафедры химических технологий  1972-2022 гг.</dc:title>
  <dc:creator>Anastasia</dc:creator>
  <cp:lastModifiedBy>Владислав Селянский</cp:lastModifiedBy>
  <cp:revision>308</cp:revision>
  <dcterms:created xsi:type="dcterms:W3CDTF">2022-04-04T12:37:27Z</dcterms:created>
  <dcterms:modified xsi:type="dcterms:W3CDTF">2025-05-26T13:38:24Z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0x010100254BCFE79698E841B9C348CB0DF0879C</vt:lpwstr>
  </property>
  <property fmtid="{D5CDD505-2E9C-101B-9397-08002B2CF9AE}" pid="3" name="MediaServiceImageTags">
    <vt:lpwstr/>
  </property>
</Properties>
</file>