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CF106D-37C1-46A9-A932-7BB20832F657}">
          <p14:sldIdLst>
            <p14:sldId id="256"/>
            <p14:sldId id="264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B46D1-198A-45E0-8CE9-4DFA0A160921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55B4D-9802-42C5-B5E6-A71B3E0A7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55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7F45-314D-422B-805B-F23D12851CCC}" type="datetime1">
              <a:rPr lang="ru-RU" smtClean="0"/>
              <a:t>31.05.2021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6EDA258-A238-46EA-AF49-76FE77021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806B-207D-4370-AD67-0B35FC71D3CC}" type="datetime1">
              <a:rPr lang="ru-RU" smtClean="0"/>
              <a:t>31.05.2021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258-A238-46EA-AF49-76FE77021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D5E9-BCED-45C4-9F57-5DBF72AA948E}" type="datetime1">
              <a:rPr lang="ru-RU" smtClean="0"/>
              <a:t>31.05.2021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258-A238-46EA-AF49-76FE77021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DF09-E62D-408F-8B66-2898B5520F88}" type="datetime1">
              <a:rPr lang="ru-RU" smtClean="0"/>
              <a:t>31.05.2021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258-A238-46EA-AF49-76FE77021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6179-5243-477C-9817-8EEF2ADFB480}" type="datetime1">
              <a:rPr lang="ru-RU" smtClean="0"/>
              <a:t>31.05.2021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EDA258-A238-46EA-AF49-76FE7702122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AFBF-60D2-491E-B67F-8F75389BA7EA}" type="datetime1">
              <a:rPr lang="ru-RU" smtClean="0"/>
              <a:t>31.05.2021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258-A238-46EA-AF49-76FE77021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A060-D312-409B-85C4-C6175836A364}" type="datetime1">
              <a:rPr lang="ru-RU" smtClean="0"/>
              <a:t>31.05.2021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258-A238-46EA-AF49-76FE77021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64B9-0B63-4BF6-898A-F512D309C44E}" type="datetime1">
              <a:rPr lang="ru-RU" smtClean="0"/>
              <a:t>31.05.2021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258-A238-46EA-AF49-76FE77021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E408-B498-45B2-BBAD-528A2FA4086A}" type="datetime1">
              <a:rPr lang="ru-RU" smtClean="0"/>
              <a:t>31.05.2021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258-A238-46EA-AF49-76FE77021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6688-2D49-4CBF-B8C6-6A3DD80CA480}" type="datetime1">
              <a:rPr lang="ru-RU" smtClean="0"/>
              <a:t>31.05.2021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258-A238-46EA-AF49-76FE7702122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CC19-F82D-4452-B4E1-49665CCBE176}" type="datetime1">
              <a:rPr lang="ru-RU" smtClean="0"/>
              <a:t>31.05.2021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6EDA258-A238-46EA-AF49-76FE7702122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2A43BAC-8CFD-4134-8A19-221B4945DAAD}" type="datetime1">
              <a:rPr lang="ru-RU" smtClean="0"/>
              <a:t>31.05.2021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6EDA258-A238-46EA-AF49-76FE7702122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Bahnschrift Condensed" pitchFamily="34" charset="0"/>
              </a:rPr>
              <a:t>Air Quality Bot</a:t>
            </a:r>
            <a:endParaRPr lang="ru-RU" sz="5400" dirty="0">
              <a:latin typeface="Bahnschrift Condensed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3501008"/>
            <a:ext cx="6400800" cy="406896"/>
          </a:xfrm>
        </p:spPr>
        <p:txBody>
          <a:bodyPr>
            <a:normAutofit/>
          </a:bodyPr>
          <a:lstStyle/>
          <a:p>
            <a:r>
              <a:rPr lang="uk-UA" sz="2000" dirty="0" smtClean="0">
                <a:latin typeface="Bahnschrift Condensed" pitchFamily="34" charset="0"/>
              </a:rPr>
              <a:t>Відстеження змін стану якості повітря у </a:t>
            </a:r>
            <a:r>
              <a:rPr lang="uk-UA" sz="2000" dirty="0" err="1" smtClean="0">
                <a:latin typeface="Bahnschrift Condensed" pitchFamily="34" charset="0"/>
              </a:rPr>
              <a:t>месенджері</a:t>
            </a:r>
            <a:endParaRPr lang="ru-RU" sz="2000" dirty="0">
              <a:latin typeface="Bahnschrift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5949280"/>
            <a:ext cx="4991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Р</a:t>
            </a:r>
            <a:r>
              <a:rPr lang="uk-UA" dirty="0" err="1" smtClean="0">
                <a:solidFill>
                  <a:schemeClr val="bg1">
                    <a:lumMod val="65000"/>
                  </a:schemeClr>
                </a:solidFill>
              </a:rPr>
              <a:t>озробив</a:t>
            </a:r>
            <a:r>
              <a:rPr lang="uk-UA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uk-UA" dirty="0" err="1" smtClean="0">
                <a:solidFill>
                  <a:schemeClr val="bg1">
                    <a:lumMod val="65000"/>
                  </a:schemeClr>
                </a:solidFill>
              </a:rPr>
              <a:t>Снєговський</a:t>
            </a:r>
            <a:r>
              <a:rPr lang="uk-UA" dirty="0" smtClean="0">
                <a:solidFill>
                  <a:schemeClr val="bg1">
                    <a:lumMod val="65000"/>
                  </a:schemeClr>
                </a:solidFill>
              </a:rPr>
              <a:t> Владислав Олегович</a:t>
            </a:r>
          </a:p>
          <a:p>
            <a:r>
              <a:rPr lang="uk-UA" dirty="0" smtClean="0">
                <a:solidFill>
                  <a:schemeClr val="bg1">
                    <a:lumMod val="65000"/>
                  </a:schemeClr>
                </a:solidFill>
              </a:rPr>
              <a:t>Науковий керівник: </a:t>
            </a:r>
            <a:r>
              <a:rPr lang="uk-UA" dirty="0" err="1" smtClean="0">
                <a:solidFill>
                  <a:schemeClr val="bg1">
                    <a:lumMod val="65000"/>
                  </a:schemeClr>
                </a:solidFill>
              </a:rPr>
              <a:t>Демківський</a:t>
            </a:r>
            <a:r>
              <a:rPr lang="uk-UA" dirty="0" smtClean="0">
                <a:solidFill>
                  <a:schemeClr val="bg1">
                    <a:lumMod val="65000"/>
                  </a:schemeClr>
                </a:solidFill>
              </a:rPr>
              <a:t> Є.О.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258-A238-46EA-AF49-76FE7702122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5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Мета роботи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72816"/>
            <a:ext cx="6840760" cy="4373563"/>
          </a:xfrm>
        </p:spPr>
        <p:txBody>
          <a:bodyPr/>
          <a:lstStyle/>
          <a:p>
            <a:endParaRPr lang="uk-UA" dirty="0" smtClean="0"/>
          </a:p>
          <a:p>
            <a:r>
              <a:rPr lang="ru-RU" dirty="0"/>
              <a:t>Метою </a:t>
            </a:r>
            <a:r>
              <a:rPr lang="ru-RU" dirty="0" err="1"/>
              <a:t>роботи</a:t>
            </a:r>
            <a:r>
              <a:rPr lang="ru-RU" dirty="0"/>
              <a:t> є </a:t>
            </a:r>
            <a:r>
              <a:rPr lang="ru-RU" dirty="0" err="1"/>
              <a:t>розробка</a:t>
            </a:r>
            <a:r>
              <a:rPr lang="ru-RU" dirty="0"/>
              <a:t> чат-бота для контролю </a:t>
            </a:r>
            <a:r>
              <a:rPr lang="ru-RU" dirty="0" err="1"/>
              <a:t>рівня</a:t>
            </a:r>
            <a:r>
              <a:rPr lang="ru-RU" dirty="0"/>
              <a:t> </a:t>
            </a:r>
            <a:r>
              <a:rPr lang="ru-RU" dirty="0" err="1"/>
              <a:t>забруднення</a:t>
            </a:r>
            <a:r>
              <a:rPr lang="ru-RU" dirty="0"/>
              <a:t> </a:t>
            </a:r>
            <a:r>
              <a:rPr lang="ru-RU" dirty="0" err="1"/>
              <a:t>повітря</a:t>
            </a:r>
            <a:r>
              <a:rPr lang="ru-RU" dirty="0"/>
              <a:t> у </a:t>
            </a:r>
            <a:r>
              <a:rPr lang="ru-RU" smtClean="0"/>
              <a:t>локаціях</a:t>
            </a:r>
            <a:r>
              <a:rPr lang="ru-RU" dirty="0" smtClean="0"/>
              <a:t> </a:t>
            </a:r>
            <a:r>
              <a:rPr lang="ru-RU" dirty="0" err="1"/>
              <a:t>обраних</a:t>
            </a:r>
            <a:r>
              <a:rPr lang="ru-RU" dirty="0"/>
              <a:t> </a:t>
            </a:r>
            <a:r>
              <a:rPr lang="ru-RU" dirty="0" err="1"/>
              <a:t>користувачем</a:t>
            </a:r>
            <a:r>
              <a:rPr lang="ru-RU" dirty="0"/>
              <a:t>.</a:t>
            </a:r>
            <a:endParaRPr lang="uk-UA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258-A238-46EA-AF49-76FE7702122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76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Актуальність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Великий зріст популярності </a:t>
            </a:r>
            <a:r>
              <a:rPr lang="uk-UA" dirty="0" err="1" smtClean="0"/>
              <a:t>мессенджеів</a:t>
            </a:r>
            <a:r>
              <a:rPr lang="uk-UA" dirty="0" smtClean="0"/>
              <a:t> дає змогу сучасного та зручного донесення інформації до людей.</a:t>
            </a:r>
          </a:p>
          <a:p>
            <a:endParaRPr lang="uk-UA" dirty="0"/>
          </a:p>
          <a:p>
            <a:r>
              <a:rPr lang="uk-UA" dirty="0" smtClean="0"/>
              <a:t>Отримання інформації про небезпечність якості повітря може зберегти здоров’я.</a:t>
            </a:r>
          </a:p>
          <a:p>
            <a:endParaRPr lang="uk-UA" dirty="0"/>
          </a:p>
          <a:p>
            <a:r>
              <a:rPr lang="uk-UA" dirty="0" smtClean="0"/>
              <a:t>Існуючі аналоги</a:t>
            </a:r>
            <a:r>
              <a:rPr lang="" dirty="0"/>
              <a:t> </a:t>
            </a:r>
            <a:r>
              <a:rPr lang="uk-UA" dirty="0" smtClean="0"/>
              <a:t>не покривають всю територію України та не мають такого широкого функціоналу.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258-A238-46EA-AF49-76FE7702122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84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Технічне завдання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Розробити чат-бота для зручного отримання актуальної інформації про стан повітря.</a:t>
            </a:r>
          </a:p>
          <a:p>
            <a:endParaRPr lang="uk-UA" dirty="0"/>
          </a:p>
          <a:p>
            <a:r>
              <a:rPr lang="uk-UA" dirty="0" smtClean="0"/>
              <a:t>Навчити бота отримувати актуальну інформацію з </a:t>
            </a:r>
            <a:r>
              <a:rPr lang="uk-UA" dirty="0" err="1" smtClean="0"/>
              <a:t>веб-ресурсу</a:t>
            </a:r>
            <a:r>
              <a:rPr lang="uk-UA" dirty="0" smtClean="0"/>
              <a:t>.</a:t>
            </a:r>
          </a:p>
          <a:p>
            <a:endParaRPr lang="uk-UA" dirty="0" smtClean="0"/>
          </a:p>
          <a:p>
            <a:r>
              <a:rPr lang="uk-UA" dirty="0" smtClean="0"/>
              <a:t>Створити базу даних для зберігання даних користувачів.</a:t>
            </a:r>
          </a:p>
          <a:p>
            <a:endParaRPr lang="uk-UA" dirty="0"/>
          </a:p>
          <a:p>
            <a:r>
              <a:rPr lang="uk-UA" dirty="0" smtClean="0"/>
              <a:t>Розмістити базу даних та бота на </a:t>
            </a:r>
            <a:r>
              <a:rPr lang="uk-UA" dirty="0" err="1" smtClean="0"/>
              <a:t>хостингу</a:t>
            </a:r>
            <a:r>
              <a:rPr lang="uk-UA" dirty="0" smtClean="0"/>
              <a:t> для </a:t>
            </a:r>
            <a:r>
              <a:rPr lang="uk-UA" dirty="0" err="1" smtClean="0"/>
              <a:t>постіїної</a:t>
            </a:r>
            <a:r>
              <a:rPr lang="uk-UA" dirty="0" smtClean="0"/>
              <a:t> роботи системи.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258-A238-46EA-AF49-76FE770212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95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технології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endParaRPr lang="en-US" dirty="0" smtClean="0"/>
          </a:p>
          <a:p>
            <a:r>
              <a:rPr lang="en-US" dirty="0" err="1" smtClean="0"/>
              <a:t>PostgreSQL</a:t>
            </a:r>
            <a:endParaRPr lang="en-US" dirty="0"/>
          </a:p>
          <a:p>
            <a:r>
              <a:rPr lang="en-US" dirty="0" err="1" smtClean="0"/>
              <a:t>ElephantSQL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Heroku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Telegram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485960"/>
            <a:ext cx="2304256" cy="11521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420888"/>
            <a:ext cx="2951598" cy="13548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337" y="2348880"/>
            <a:ext cx="3096344" cy="153047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716" y="3117244"/>
            <a:ext cx="1915716" cy="227491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240775"/>
            <a:ext cx="1714500" cy="17145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258-A238-46EA-AF49-76FE770212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77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Функціональність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Отримання актуальної інформації про стан якості повітря</a:t>
            </a:r>
          </a:p>
          <a:p>
            <a:endParaRPr lang="uk-UA" dirty="0"/>
          </a:p>
          <a:p>
            <a:r>
              <a:rPr lang="uk-UA" dirty="0" smtClean="0"/>
              <a:t>Пошук потрібного місця за списком або за </a:t>
            </a:r>
            <a:r>
              <a:rPr lang="uk-UA" dirty="0" err="1" smtClean="0"/>
              <a:t>геолокацією</a:t>
            </a:r>
            <a:endParaRPr lang="uk-UA" dirty="0" smtClean="0"/>
          </a:p>
          <a:p>
            <a:endParaRPr lang="uk-UA" dirty="0"/>
          </a:p>
          <a:p>
            <a:r>
              <a:rPr lang="uk-UA" dirty="0" smtClean="0"/>
              <a:t>Збереження </a:t>
            </a:r>
            <a:r>
              <a:rPr lang="uk-UA" dirty="0" err="1" smtClean="0"/>
              <a:t>локацій</a:t>
            </a:r>
            <a:r>
              <a:rPr lang="uk-UA" dirty="0" smtClean="0"/>
              <a:t> для постійного відслідковування</a:t>
            </a:r>
          </a:p>
          <a:p>
            <a:endParaRPr lang="uk-UA" dirty="0"/>
          </a:p>
          <a:p>
            <a:r>
              <a:rPr lang="uk-UA" dirty="0" smtClean="0"/>
              <a:t>Отримання сповіщень про зміни</a:t>
            </a:r>
          </a:p>
          <a:p>
            <a:endParaRPr lang="uk-UA" dirty="0"/>
          </a:p>
          <a:p>
            <a:r>
              <a:rPr lang="uk-UA" dirty="0" smtClean="0"/>
              <a:t>Вибір з двох мов для зручності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258-A238-46EA-AF49-76FE770212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97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Інтерфейс – чат у Телеграмі</a:t>
            </a:r>
          </a:p>
          <a:p>
            <a:endParaRPr lang="uk-UA" dirty="0"/>
          </a:p>
          <a:p>
            <a:r>
              <a:rPr lang="uk-UA" dirty="0" smtClean="0"/>
              <a:t>Головним завданням </a:t>
            </a:r>
            <a:r>
              <a:rPr lang="uk-UA" dirty="0" err="1" smtClean="0"/>
              <a:t>інтерфейса</a:t>
            </a:r>
            <a:r>
              <a:rPr lang="uk-UA" dirty="0" smtClean="0"/>
              <a:t> – бути максимально інтуїтивно зрозумілим та простим, щоб користувач не шукав потрібні кнопки для виконання певних завдань</a:t>
            </a:r>
          </a:p>
          <a:p>
            <a:endParaRPr lang="uk-UA" dirty="0"/>
          </a:p>
          <a:p>
            <a:r>
              <a:rPr lang="uk-UA" dirty="0" smtClean="0"/>
              <a:t>Для виконання головного завдання інтерфейсу, бот надсилає підказки куди переходити та що робити. Також є інструкції за командою </a:t>
            </a:r>
            <a:r>
              <a:rPr lang="en-US" dirty="0" smtClean="0"/>
              <a:t>/help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258-A238-46EA-AF49-76FE770212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12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Було розроблено схемо головного меню</a:t>
            </a:r>
          </a:p>
          <a:p>
            <a:endParaRPr lang="uk-UA" dirty="0"/>
          </a:p>
          <a:p>
            <a:r>
              <a:rPr lang="uk-UA" dirty="0" smtClean="0"/>
              <a:t>Створено базу даних на віддаленому сервері</a:t>
            </a:r>
          </a:p>
          <a:p>
            <a:endParaRPr lang="uk-UA" dirty="0"/>
          </a:p>
          <a:p>
            <a:r>
              <a:rPr lang="uk-UA" dirty="0" smtClean="0"/>
              <a:t>Підключено бота по </a:t>
            </a:r>
            <a:r>
              <a:rPr lang="en-US" dirty="0" smtClean="0"/>
              <a:t>API </a:t>
            </a:r>
            <a:r>
              <a:rPr lang="uk-UA" dirty="0" smtClean="0"/>
              <a:t>до ресурсу отримання інформації</a:t>
            </a:r>
          </a:p>
          <a:p>
            <a:endParaRPr lang="uk-UA" dirty="0"/>
          </a:p>
          <a:p>
            <a:r>
              <a:rPr lang="uk-UA" dirty="0" smtClean="0"/>
              <a:t>Реалізовано основний функціонал системи</a:t>
            </a:r>
          </a:p>
          <a:p>
            <a:endParaRPr lang="uk-UA" dirty="0"/>
          </a:p>
          <a:p>
            <a:r>
              <a:rPr lang="uk-UA" dirty="0" smtClean="0"/>
              <a:t>Додано дві мови для зручного користування ботом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258-A238-46EA-AF49-76FE7702122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78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2780928"/>
            <a:ext cx="7128792" cy="1371600"/>
          </a:xfrm>
        </p:spPr>
        <p:txBody>
          <a:bodyPr>
            <a:normAutofit/>
          </a:bodyPr>
          <a:lstStyle/>
          <a:p>
            <a:r>
              <a:rPr lang="uk-UA" sz="5400" dirty="0" smtClean="0"/>
              <a:t>Дякую за увагу!</a:t>
            </a:r>
            <a:endParaRPr lang="ru-RU" sz="5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258-A238-46EA-AF49-76FE7702122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840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139</TotalTime>
  <Words>249</Words>
  <Application>Microsoft Office PowerPoint</Application>
  <PresentationFormat>Экран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Главная</vt:lpstr>
      <vt:lpstr>Air Quality Bot</vt:lpstr>
      <vt:lpstr>Мета роботи</vt:lpstr>
      <vt:lpstr>Актуальність</vt:lpstr>
      <vt:lpstr>Технічне завдання</vt:lpstr>
      <vt:lpstr>технології</vt:lpstr>
      <vt:lpstr>Функціональність</vt:lpstr>
      <vt:lpstr>Інтерфейс</vt:lpstr>
      <vt:lpstr>Висновки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24</cp:revision>
  <dcterms:created xsi:type="dcterms:W3CDTF">2021-05-29T10:26:33Z</dcterms:created>
  <dcterms:modified xsi:type="dcterms:W3CDTF">2021-05-31T11:16:07Z</dcterms:modified>
</cp:coreProperties>
</file>