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4C902602-53E8-4DD4-8CB4-28D1390F60D7}" type="datetimeFigureOut">
              <a:rPr lang="ru-RU" smtClean="0"/>
              <a:t>02.03.2020</a:t>
            </a:fld>
            <a:endParaRPr lang="ru-RU" dirty="0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AFD7EA7-CA02-41EA-A928-8D83FF73D126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02602-53E8-4DD4-8CB4-28D1390F60D7}" type="datetimeFigureOut">
              <a:rPr lang="ru-RU" smtClean="0"/>
              <a:t>02.03.2020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D7EA7-CA02-41EA-A928-8D83FF73D126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02602-53E8-4DD4-8CB4-28D1390F60D7}" type="datetimeFigureOut">
              <a:rPr lang="ru-RU" smtClean="0"/>
              <a:t>02.03.2020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D7EA7-CA02-41EA-A928-8D83FF73D126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02602-53E8-4DD4-8CB4-28D1390F60D7}" type="datetimeFigureOut">
              <a:rPr lang="ru-RU" smtClean="0"/>
              <a:t>02.03.2020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D7EA7-CA02-41EA-A928-8D83FF73D126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4C902602-53E8-4DD4-8CB4-28D1390F60D7}" type="datetimeFigureOut">
              <a:rPr lang="ru-RU" smtClean="0"/>
              <a:t>02.03.2020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AFD7EA7-CA02-41EA-A928-8D83FF73D126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02602-53E8-4DD4-8CB4-28D1390F60D7}" type="datetimeFigureOut">
              <a:rPr lang="ru-RU" smtClean="0"/>
              <a:t>02.03.2020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D7EA7-CA02-41EA-A928-8D83FF73D126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02602-53E8-4DD4-8CB4-28D1390F60D7}" type="datetimeFigureOut">
              <a:rPr lang="ru-RU" smtClean="0"/>
              <a:t>02.03.2020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D7EA7-CA02-41EA-A928-8D83FF73D126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02602-53E8-4DD4-8CB4-28D1390F60D7}" type="datetimeFigureOut">
              <a:rPr lang="ru-RU" smtClean="0"/>
              <a:t>02.03.2020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D7EA7-CA02-41EA-A928-8D83FF73D126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02602-53E8-4DD4-8CB4-28D1390F60D7}" type="datetimeFigureOut">
              <a:rPr lang="ru-RU" smtClean="0"/>
              <a:t>02.03.2020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D7EA7-CA02-41EA-A928-8D83FF73D126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02602-53E8-4DD4-8CB4-28D1390F60D7}" type="datetimeFigureOut">
              <a:rPr lang="ru-RU" smtClean="0"/>
              <a:t>02.03.2020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D7EA7-CA02-41EA-A928-8D83FF73D126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Объект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dirty="0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02602-53E8-4DD4-8CB4-28D1390F60D7}" type="datetimeFigureOut">
              <a:rPr lang="ru-RU" smtClean="0"/>
              <a:t>02.03.2020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D7EA7-CA02-41EA-A928-8D83FF73D126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C902602-53E8-4DD4-8CB4-28D1390F60D7}" type="datetimeFigureOut">
              <a:rPr lang="ru-RU" smtClean="0"/>
              <a:t>02.03.2020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AFD7EA7-CA02-41EA-A928-8D83FF73D126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59632" y="4005064"/>
            <a:ext cx="6858000" cy="990600"/>
          </a:xfrm>
        </p:spPr>
        <p:txBody>
          <a:bodyPr/>
          <a:lstStyle/>
          <a:p>
            <a:r>
              <a:rPr lang="en-US" dirty="0" smtClean="0"/>
              <a:t>Snake the game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ru-RU" sz="3200" dirty="0" smtClean="0"/>
              <a:t>Влад </a:t>
            </a:r>
            <a:r>
              <a:rPr lang="ru-RU" sz="3200" dirty="0" smtClean="0"/>
              <a:t>Цвеленьев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2014758" y="0"/>
            <a:ext cx="64087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0" b="1" dirty="0" smtClean="0"/>
              <a:t>Проект</a:t>
            </a:r>
            <a:endParaRPr lang="ru-RU" sz="1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259632" y="4005064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Название проекта</a:t>
            </a:r>
            <a:r>
              <a:rPr lang="en-US" sz="3200" dirty="0" smtClean="0"/>
              <a:t>:</a:t>
            </a:r>
            <a:endParaRPr lang="ru-RU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5085184"/>
            <a:ext cx="4608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Автор</a:t>
            </a:r>
            <a:r>
              <a:rPr lang="en-US" sz="3200" dirty="0" smtClean="0"/>
              <a:t>: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480964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8800" b="1" dirty="0"/>
              <a:t>Введение</a:t>
            </a:r>
            <a:endParaRPr lang="ru-RU" sz="88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Моя игра позволяет развить мелкую моторику и занять в свободное время</a:t>
            </a:r>
            <a:r>
              <a:rPr lang="en-US" dirty="0" smtClean="0"/>
              <a:t>.</a:t>
            </a:r>
            <a:r>
              <a:rPr lang="ru-RU" dirty="0" smtClean="0"/>
              <a:t> В игре представлено 3 уровня сложности</a:t>
            </a:r>
            <a:r>
              <a:rPr lang="en-US" dirty="0" smtClean="0"/>
              <a:t>,</a:t>
            </a:r>
            <a:r>
              <a:rPr lang="ru-RU" dirty="0" smtClean="0"/>
              <a:t> в зависимости от которым меняется количество препятствий и их расположение. Цель игры заполнить змейкой всё игровое поле</a:t>
            </a:r>
            <a:r>
              <a:rPr lang="en-US" dirty="0" smtClean="0"/>
              <a:t>.</a:t>
            </a:r>
            <a:r>
              <a:rPr lang="ru-RU" dirty="0" smtClean="0"/>
              <a:t> Но чтобы увеличиться, змейке надо есть яблоки</a:t>
            </a:r>
            <a:r>
              <a:rPr lang="en-US" dirty="0" smtClean="0"/>
              <a:t>.</a:t>
            </a:r>
            <a:r>
              <a:rPr lang="ru-RU" dirty="0" smtClean="0"/>
              <a:t> Но не все так просто, ведь змейка ускоряется в зависимости от количества съеденных яблок. В случае если змейка ударится о препятствие или о свой хвост, игра будет окончена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8436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24157" y="-1206252"/>
            <a:ext cx="9371384" cy="2412504"/>
          </a:xfrm>
        </p:spPr>
        <p:txBody>
          <a:bodyPr>
            <a:noAutofit/>
          </a:bodyPr>
          <a:lstStyle/>
          <a:p>
            <a:r>
              <a:rPr lang="ru-RU" sz="6600" b="1" dirty="0"/>
              <a:t>Описание реализации</a:t>
            </a:r>
            <a:endParaRPr lang="ru-RU" sz="66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95536" y="1052736"/>
            <a:ext cx="8229600" cy="49377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В моей игре реализованы</a:t>
            </a:r>
            <a:r>
              <a:rPr lang="en-US" dirty="0" smtClean="0"/>
              <a:t>:</a:t>
            </a:r>
          </a:p>
          <a:p>
            <a:r>
              <a:rPr lang="ru-RU" dirty="0" smtClean="0"/>
              <a:t>Экран начала с выбором уровней, а так же экран выигрыша и проигрыша</a:t>
            </a:r>
          </a:p>
          <a:p>
            <a:r>
              <a:rPr lang="ru-RU" dirty="0" smtClean="0"/>
              <a:t>Система яблок, которые появляются в случайных местах</a:t>
            </a:r>
            <a:r>
              <a:rPr lang="en-US" dirty="0" smtClean="0"/>
              <a:t>,</a:t>
            </a:r>
            <a:r>
              <a:rPr lang="ru-RU" dirty="0" smtClean="0"/>
              <a:t> если прошлое яблоко было съедено</a:t>
            </a:r>
          </a:p>
          <a:p>
            <a:r>
              <a:rPr lang="ru-RU" dirty="0" smtClean="0"/>
              <a:t>В зависимости от направления змейки меняется поворот её головы</a:t>
            </a:r>
          </a:p>
          <a:p>
            <a:r>
              <a:rPr lang="ru-RU" dirty="0" smtClean="0"/>
              <a:t>Змейка может проиграть, столкнувшись со своим хвостом или с препятствием </a:t>
            </a:r>
          </a:p>
          <a:p>
            <a:r>
              <a:rPr lang="ru-RU" dirty="0" smtClean="0"/>
              <a:t>На экране проигрыша показывается кол-во съеденных яблок (счет)</a:t>
            </a:r>
          </a:p>
          <a:p>
            <a:r>
              <a:rPr lang="ru-RU" dirty="0" smtClean="0"/>
              <a:t>Змейка не может поменять свое направление </a:t>
            </a:r>
            <a:r>
              <a:rPr lang="ru-RU" dirty="0"/>
              <a:t>на 180°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9601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8800" b="1" dirty="0"/>
              <a:t>Заключение</a:t>
            </a:r>
            <a:endParaRPr lang="ru-RU" sz="8800" dirty="0"/>
          </a:p>
        </p:txBody>
      </p:sp>
      <p:sp>
        <p:nvSpPr>
          <p:cNvPr id="6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мою игру в будущем можно вставить анимацию тела змейки и возможность начать новую игру не входя из окна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3948542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32</TotalTime>
  <Words>183</Words>
  <Application>Microsoft Office PowerPoint</Application>
  <PresentationFormat>Экран (4:3)</PresentationFormat>
  <Paragraphs>17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Начальная</vt:lpstr>
      <vt:lpstr>Snake the game</vt:lpstr>
      <vt:lpstr>Введение</vt:lpstr>
      <vt:lpstr>Описание реализации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Snake the game</dc:title>
  <dc:creator>yandexuser</dc:creator>
  <cp:lastModifiedBy>yandexuser</cp:lastModifiedBy>
  <cp:revision>4</cp:revision>
  <dcterms:created xsi:type="dcterms:W3CDTF">2020-03-02T15:12:42Z</dcterms:created>
  <dcterms:modified xsi:type="dcterms:W3CDTF">2020-03-02T15:45:10Z</dcterms:modified>
</cp:coreProperties>
</file>