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9" r:id="rId3"/>
    <p:sldId id="262" r:id="rId4"/>
    <p:sldId id="260" r:id="rId5"/>
    <p:sldId id="258" r:id="rId6"/>
    <p:sldId id="264" r:id="rId7"/>
    <p:sldId id="265" r:id="rId8"/>
    <p:sldId id="266" r:id="rId9"/>
    <p:sldId id="267" r:id="rId10"/>
    <p:sldId id="268" r:id="rId11"/>
    <p:sldId id="269" r:id="rId12"/>
    <p:sldId id="261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80" d="100"/>
          <a:sy n="80" d="100"/>
        </p:scale>
        <p:origin x="1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38494-B5F9-44DA-98FB-53DD1DEF46E4}" type="datetimeFigureOut">
              <a:rPr lang="en-US" smtClean="0"/>
              <a:t>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EBB64-44D2-47ED-8360-19119E99C0D0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4249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38494-B5F9-44DA-98FB-53DD1DEF46E4}" type="datetimeFigureOut">
              <a:rPr lang="en-US" smtClean="0"/>
              <a:t>2/10/2014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EBB64-44D2-47ED-8360-19119E99C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38494-B5F9-44DA-98FB-53DD1DEF46E4}" type="datetimeFigureOut">
              <a:rPr lang="en-US" smtClean="0"/>
              <a:t>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EBB64-44D2-47ED-8360-19119E99C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1360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38494-B5F9-44DA-98FB-53DD1DEF46E4}" type="datetimeFigureOut">
              <a:rPr lang="en-US" smtClean="0"/>
              <a:t>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EBB64-44D2-47ED-8360-19119E99C0D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201970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38494-B5F9-44DA-98FB-53DD1DEF46E4}" type="datetimeFigureOut">
              <a:rPr lang="en-US" smtClean="0"/>
              <a:t>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EBB64-44D2-47ED-8360-19119E99C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6621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38494-B5F9-44DA-98FB-53DD1DEF46E4}" type="datetimeFigureOut">
              <a:rPr lang="en-US" smtClean="0"/>
              <a:t>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EBB64-44D2-47ED-8360-19119E99C0D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142212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38494-B5F9-44DA-98FB-53DD1DEF46E4}" type="datetimeFigureOut">
              <a:rPr lang="en-US" smtClean="0"/>
              <a:t>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EBB64-44D2-47ED-8360-19119E99C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1022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38494-B5F9-44DA-98FB-53DD1DEF46E4}" type="datetimeFigureOut">
              <a:rPr lang="en-US" smtClean="0"/>
              <a:t>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EBB64-44D2-47ED-8360-19119E99C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7264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38494-B5F9-44DA-98FB-53DD1DEF46E4}" type="datetimeFigureOut">
              <a:rPr lang="en-US" smtClean="0"/>
              <a:t>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EBB64-44D2-47ED-8360-19119E99C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071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38494-B5F9-44DA-98FB-53DD1DEF46E4}" type="datetimeFigureOut">
              <a:rPr lang="en-US" smtClean="0"/>
              <a:t>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EBB64-44D2-47ED-8360-19119E99C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500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38494-B5F9-44DA-98FB-53DD1DEF46E4}" type="datetimeFigureOut">
              <a:rPr lang="en-US" smtClean="0"/>
              <a:t>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EBB64-44D2-47ED-8360-19119E99C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819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38494-B5F9-44DA-98FB-53DD1DEF46E4}" type="datetimeFigureOut">
              <a:rPr lang="en-US" smtClean="0"/>
              <a:t>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EBB64-44D2-47ED-8360-19119E99C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420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38494-B5F9-44DA-98FB-53DD1DEF46E4}" type="datetimeFigureOut">
              <a:rPr lang="en-US" smtClean="0"/>
              <a:t>2/10/2014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EBB64-44D2-47ED-8360-19119E99C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728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38494-B5F9-44DA-98FB-53DD1DEF46E4}" type="datetimeFigureOut">
              <a:rPr lang="en-US" smtClean="0"/>
              <a:t>2/10/2014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EBB64-44D2-47ED-8360-19119E99C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38494-B5F9-44DA-98FB-53DD1DEF46E4}" type="datetimeFigureOut">
              <a:rPr lang="en-US" smtClean="0"/>
              <a:t>2/10/2014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EBB64-44D2-47ED-8360-19119E99C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528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38494-B5F9-44DA-98FB-53DD1DEF46E4}" type="datetimeFigureOut">
              <a:rPr lang="en-US" smtClean="0"/>
              <a:t>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EBB64-44D2-47ED-8360-19119E99C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568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38494-B5F9-44DA-98FB-53DD1DEF46E4}" type="datetimeFigureOut">
              <a:rPr lang="en-US" smtClean="0"/>
              <a:t>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EBB64-44D2-47ED-8360-19119E99C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6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5B38494-B5F9-44DA-98FB-53DD1DEF46E4}" type="datetimeFigureOut">
              <a:rPr lang="en-US" smtClean="0"/>
              <a:t>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BAEBB64-44D2-47ED-8360-19119E99C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5033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Social Helper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68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4845679"/>
            <a:ext cx="8534400" cy="150706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DATASOURCE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8185" y="497818"/>
            <a:ext cx="8120427" cy="433687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951412" y="5994399"/>
            <a:ext cx="59009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</a:t>
            </a:r>
            <a:r>
              <a:rPr lang="en-US" dirty="0"/>
              <a:t>://earthquake.usgs.gov/earthquakes/search/</a:t>
            </a:r>
          </a:p>
        </p:txBody>
      </p:sp>
    </p:spTree>
    <p:extLst>
      <p:ext uri="{BB962C8B-B14F-4D97-AF65-F5344CB8AC3E}">
        <p14:creationId xmlns:p14="http://schemas.microsoft.com/office/powerpoint/2010/main" val="421014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tx1">
                    <a:lumMod val="95000"/>
                  </a:schemeClr>
                </a:solidFill>
              </a:rPr>
              <a:t>Time </a:t>
            </a:r>
            <a:r>
              <a:rPr lang="en-US" sz="4000" dirty="0">
                <a:solidFill>
                  <a:schemeClr val="tx1">
                    <a:lumMod val="95000"/>
                  </a:schemeClr>
                </a:solidFill>
              </a:rPr>
              <a:t>S</a:t>
            </a:r>
            <a:r>
              <a:rPr lang="en-US" sz="4000" dirty="0" smtClean="0">
                <a:solidFill>
                  <a:schemeClr val="tx1">
                    <a:lumMod val="95000"/>
                  </a:schemeClr>
                </a:solidFill>
              </a:rPr>
              <a:t>eries </a:t>
            </a:r>
            <a:r>
              <a:rPr lang="en-US" sz="4000" dirty="0">
                <a:solidFill>
                  <a:schemeClr val="tx1">
                    <a:lumMod val="95000"/>
                  </a:schemeClr>
                </a:solidFill>
              </a:rPr>
              <a:t>P</a:t>
            </a:r>
            <a:r>
              <a:rPr lang="en-US" sz="4000" dirty="0" smtClean="0">
                <a:solidFill>
                  <a:schemeClr val="tx1">
                    <a:lumMod val="95000"/>
                  </a:schemeClr>
                </a:solidFill>
              </a:rPr>
              <a:t>rediction</a:t>
            </a:r>
            <a:endParaRPr lang="en-US" sz="4000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651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/>
          <a:lstStyle/>
          <a:p>
            <a:r>
              <a:rPr lang="en-US" dirty="0" smtClean="0"/>
              <a:t>Open Source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042557"/>
            <a:ext cx="10018713" cy="374864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Server: </a:t>
            </a:r>
            <a:r>
              <a:rPr lang="en-US" b="1" dirty="0" err="1" smtClean="0">
                <a:solidFill>
                  <a:schemeClr val="tx1"/>
                </a:solidFill>
              </a:rPr>
              <a:t>TypesafeActivator</a:t>
            </a:r>
            <a:endParaRPr lang="en-US" b="1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Programming languages : </a:t>
            </a:r>
            <a:r>
              <a:rPr lang="en-US" b="1" dirty="0" err="1" smtClean="0">
                <a:solidFill>
                  <a:schemeClr val="tx1"/>
                </a:solidFill>
              </a:rPr>
              <a:t>Scala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b="1" dirty="0" smtClean="0">
                <a:solidFill>
                  <a:schemeClr val="tx1"/>
                </a:solidFill>
              </a:rPr>
              <a:t>Java</a:t>
            </a:r>
          </a:p>
          <a:p>
            <a:pPr lvl="1"/>
            <a:endParaRPr lang="en-US" b="1" dirty="0" smtClean="0">
              <a:solidFill>
                <a:schemeClr val="tx1"/>
              </a:solidFill>
            </a:endParaRPr>
          </a:p>
          <a:p>
            <a:pPr lvl="1"/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O</a:t>
            </a:r>
            <a:r>
              <a:rPr lang="en-US" dirty="0" smtClean="0">
                <a:solidFill>
                  <a:schemeClr val="tx1"/>
                </a:solidFill>
              </a:rPr>
              <a:t>ntology editor</a:t>
            </a:r>
            <a:r>
              <a:rPr lang="en-US" b="1" dirty="0" smtClean="0">
                <a:solidFill>
                  <a:schemeClr val="tx1"/>
                </a:solidFill>
              </a:rPr>
              <a:t> : Protégé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Source Control : </a:t>
            </a:r>
            <a:r>
              <a:rPr lang="en-US" b="1" dirty="0" err="1" smtClean="0">
                <a:solidFill>
                  <a:schemeClr val="tx1"/>
                </a:solidFill>
              </a:rPr>
              <a:t>GitHub</a:t>
            </a:r>
            <a:endParaRPr lang="en-US" b="1" dirty="0" smtClean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Apache </a:t>
            </a:r>
            <a:r>
              <a:rPr lang="en-US" b="1" dirty="0" smtClean="0">
                <a:solidFill>
                  <a:schemeClr val="tx1"/>
                </a:solidFill>
              </a:rPr>
              <a:t>Jena</a:t>
            </a:r>
            <a:r>
              <a:rPr lang="en-US" dirty="0" smtClean="0">
                <a:solidFill>
                  <a:schemeClr val="tx1"/>
                </a:solidFill>
              </a:rPr>
              <a:t> 			        =&gt; semantic web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Apache </a:t>
            </a:r>
            <a:r>
              <a:rPr lang="en-US" b="1" dirty="0" err="1" smtClean="0">
                <a:solidFill>
                  <a:schemeClr val="tx1"/>
                </a:solidFill>
              </a:rPr>
              <a:t>Fuseki</a:t>
            </a:r>
            <a:r>
              <a:rPr lang="en-US" dirty="0" smtClean="0">
                <a:solidFill>
                  <a:schemeClr val="tx1"/>
                </a:solidFill>
              </a:rPr>
              <a:t>                       =&gt; SPARQL Server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521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56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42468" y="86905"/>
            <a:ext cx="4914423" cy="1752599"/>
          </a:xfrm>
        </p:spPr>
        <p:txBody>
          <a:bodyPr/>
          <a:lstStyle/>
          <a:p>
            <a:r>
              <a:rPr lang="en-US" dirty="0" smtClean="0"/>
              <a:t>DONE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42468" y="1781299"/>
            <a:ext cx="4960555" cy="400990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Design</a:t>
            </a:r>
          </a:p>
          <a:p>
            <a:r>
              <a:rPr 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Conceptual Model</a:t>
            </a:r>
          </a:p>
          <a:p>
            <a:pPr lvl="1"/>
            <a:r>
              <a:rPr 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taxonomy</a:t>
            </a:r>
          </a:p>
          <a:p>
            <a:pPr lvl="1"/>
            <a:r>
              <a:rPr 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ontology</a:t>
            </a:r>
          </a:p>
          <a:p>
            <a:r>
              <a:rPr 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Open source Tools</a:t>
            </a:r>
          </a:p>
          <a:p>
            <a:r>
              <a:rPr 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REST API</a:t>
            </a:r>
          </a:p>
          <a:p>
            <a:r>
              <a:rPr 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Business Logic</a:t>
            </a:r>
          </a:p>
          <a:p>
            <a:r>
              <a:rPr 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Use Apache Jena</a:t>
            </a:r>
          </a:p>
          <a:p>
            <a:r>
              <a:rPr 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Use </a:t>
            </a:r>
            <a:r>
              <a:rPr lang="en-US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Fuseki</a:t>
            </a:r>
            <a:endParaRPr lang="en-US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r>
              <a:rPr 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Integration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097105" y="2639094"/>
            <a:ext cx="4960555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Robert </a:t>
            </a:r>
            <a:r>
              <a:rPr lang="en-US" dirty="0" err="1"/>
              <a:t>Petrov</a:t>
            </a:r>
            <a:endParaRPr lang="en-US" dirty="0"/>
          </a:p>
          <a:p>
            <a:r>
              <a:rPr lang="en-US" dirty="0" smtClean="0"/>
              <a:t>Vlad </a:t>
            </a:r>
            <a:r>
              <a:rPr lang="en-US" dirty="0" err="1" smtClean="0"/>
              <a:t>Cristea</a:t>
            </a:r>
            <a:endParaRPr lang="en-US" dirty="0" smtClean="0"/>
          </a:p>
          <a:p>
            <a:r>
              <a:rPr lang="en-US" dirty="0" smtClean="0"/>
              <a:t>Vlad </a:t>
            </a:r>
            <a:r>
              <a:rPr lang="en-US" dirty="0" err="1" smtClean="0"/>
              <a:t>Tudose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504425" y="670775"/>
            <a:ext cx="6879509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Team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 rot="20638195">
            <a:off x="4735477" y="3028461"/>
            <a:ext cx="1755455" cy="3306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4778779" y="3818951"/>
            <a:ext cx="1755455" cy="3306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1416934">
            <a:off x="4723947" y="4373492"/>
            <a:ext cx="1755455" cy="3306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20638195">
            <a:off x="4809627" y="3384166"/>
            <a:ext cx="1701995" cy="4630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20638195">
            <a:off x="4666587" y="4010425"/>
            <a:ext cx="2020853" cy="4630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19578491">
            <a:off x="4474504" y="2324156"/>
            <a:ext cx="1787035" cy="4630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1693878">
            <a:off x="4598347" y="3124934"/>
            <a:ext cx="1652886" cy="4025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42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0" y="269666"/>
            <a:ext cx="8534400" cy="1507067"/>
          </a:xfrm>
        </p:spPr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7271" y="2316892"/>
            <a:ext cx="8534400" cy="3615267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Donator </a:t>
            </a:r>
            <a:r>
              <a:rPr lang="en-US" dirty="0">
                <a:solidFill>
                  <a:schemeClr val="tx1"/>
                </a:solidFill>
              </a:rPr>
              <a:t>Management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Donation </a:t>
            </a:r>
            <a:r>
              <a:rPr lang="en-US" dirty="0">
                <a:solidFill>
                  <a:schemeClr val="tx1"/>
                </a:solidFill>
              </a:rPr>
              <a:t>Management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Resource </a:t>
            </a:r>
            <a:r>
              <a:rPr lang="en-US" dirty="0">
                <a:solidFill>
                  <a:schemeClr val="tx1"/>
                </a:solidFill>
              </a:rPr>
              <a:t>Management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Inventory </a:t>
            </a:r>
            <a:r>
              <a:rPr lang="en-US" dirty="0">
                <a:solidFill>
                  <a:schemeClr val="tx1"/>
                </a:solidFill>
              </a:rPr>
              <a:t>Management</a:t>
            </a:r>
            <a:r>
              <a:rPr lang="en-US" dirty="0" smtClean="0">
                <a:solidFill>
                  <a:schemeClr val="tx1"/>
                </a:solidFill>
              </a:rPr>
              <a:t> = { collection of pair resource and quantity  }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Location </a:t>
            </a:r>
            <a:r>
              <a:rPr lang="en-US" dirty="0">
                <a:solidFill>
                  <a:schemeClr val="tx1"/>
                </a:solidFill>
              </a:rPr>
              <a:t>Management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Warehouse </a:t>
            </a:r>
            <a:r>
              <a:rPr lang="en-US" dirty="0">
                <a:solidFill>
                  <a:schemeClr val="tx1"/>
                </a:solidFill>
              </a:rPr>
              <a:t>Management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44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2012" y="914977"/>
            <a:ext cx="8534400" cy="1507067"/>
          </a:xfrm>
        </p:spPr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onceptual Model - Taxonomy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02655" y="4847673"/>
            <a:ext cx="1528291" cy="3405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Thing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21973" y="5896378"/>
            <a:ext cx="1528291" cy="3745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Donation</a:t>
            </a:r>
            <a:endParaRPr lang="en-US" dirty="0"/>
          </a:p>
        </p:txBody>
      </p:sp>
      <p:sp>
        <p:nvSpPr>
          <p:cNvPr id="8" name="Up Arrow 7"/>
          <p:cNvSpPr/>
          <p:nvPr/>
        </p:nvSpPr>
        <p:spPr>
          <a:xfrm>
            <a:off x="940161" y="5344731"/>
            <a:ext cx="235122" cy="1783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155066" y="4845525"/>
            <a:ext cx="1528291" cy="3405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Person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2174384" y="5894230"/>
            <a:ext cx="1528291" cy="3745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Donator</a:t>
            </a:r>
            <a:endParaRPr lang="en-US" dirty="0"/>
          </a:p>
        </p:txBody>
      </p:sp>
      <p:sp>
        <p:nvSpPr>
          <p:cNvPr id="11" name="Up Arrow 10"/>
          <p:cNvSpPr/>
          <p:nvPr/>
        </p:nvSpPr>
        <p:spPr>
          <a:xfrm>
            <a:off x="2792572" y="5342583"/>
            <a:ext cx="235122" cy="1783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364896" y="2720511"/>
            <a:ext cx="1528291" cy="3405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Building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343431" y="3756337"/>
            <a:ext cx="1528291" cy="3745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Warehouse</a:t>
            </a:r>
            <a:endParaRPr lang="en-US" dirty="0"/>
          </a:p>
        </p:txBody>
      </p:sp>
      <p:sp>
        <p:nvSpPr>
          <p:cNvPr id="14" name="Up Arrow 13"/>
          <p:cNvSpPr/>
          <p:nvPr/>
        </p:nvSpPr>
        <p:spPr>
          <a:xfrm>
            <a:off x="1002402" y="3217569"/>
            <a:ext cx="235122" cy="1783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2129311" y="2733391"/>
            <a:ext cx="1528291" cy="3405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Geoname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2148629" y="3782096"/>
            <a:ext cx="1528291" cy="3745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Location</a:t>
            </a:r>
            <a:endParaRPr lang="en-US" dirty="0"/>
          </a:p>
        </p:txBody>
      </p:sp>
      <p:sp>
        <p:nvSpPr>
          <p:cNvPr id="17" name="Up Arrow 16"/>
          <p:cNvSpPr/>
          <p:nvPr/>
        </p:nvSpPr>
        <p:spPr>
          <a:xfrm>
            <a:off x="2766817" y="3230449"/>
            <a:ext cx="235122" cy="1783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9468908" y="2736758"/>
            <a:ext cx="1506828" cy="8113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Disaster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9475338" y="4119093"/>
            <a:ext cx="1506828" cy="8113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Natural Disaster</a:t>
            </a:r>
            <a:endParaRPr lang="en-US" dirty="0"/>
          </a:p>
        </p:txBody>
      </p:sp>
      <p:sp>
        <p:nvSpPr>
          <p:cNvPr id="20" name="Up Arrow 19"/>
          <p:cNvSpPr/>
          <p:nvPr/>
        </p:nvSpPr>
        <p:spPr>
          <a:xfrm>
            <a:off x="10106412" y="3688726"/>
            <a:ext cx="231820" cy="38636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8560930" y="5501428"/>
            <a:ext cx="1506828" cy="8113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Tsunami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10325345" y="5439711"/>
            <a:ext cx="1644982" cy="81136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Earthquake</a:t>
            </a:r>
            <a:endParaRPr lang="en-US" dirty="0"/>
          </a:p>
        </p:txBody>
      </p:sp>
      <p:sp>
        <p:nvSpPr>
          <p:cNvPr id="23" name="Up Arrow 22"/>
          <p:cNvSpPr/>
          <p:nvPr/>
        </p:nvSpPr>
        <p:spPr>
          <a:xfrm>
            <a:off x="9664220" y="5005318"/>
            <a:ext cx="231820" cy="38636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Up Arrow 23"/>
          <p:cNvSpPr/>
          <p:nvPr/>
        </p:nvSpPr>
        <p:spPr>
          <a:xfrm>
            <a:off x="10464866" y="4997804"/>
            <a:ext cx="231820" cy="38636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9318" y="2437321"/>
            <a:ext cx="3305175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99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134961"/>
            <a:ext cx="10018713" cy="1752599"/>
          </a:xfrm>
        </p:spPr>
        <p:txBody>
          <a:bodyPr/>
          <a:lstStyle/>
          <a:p>
            <a:r>
              <a:rPr lang="en-US" dirty="0"/>
              <a:t>Conceptual Model - </a:t>
            </a:r>
            <a:r>
              <a:rPr lang="en-US" dirty="0" smtClean="0"/>
              <a:t>Ontology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570" y="1488314"/>
            <a:ext cx="903922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572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TYPESAFE ACTIVATOR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542" y="499535"/>
            <a:ext cx="6505575" cy="3657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4225" y="2856528"/>
            <a:ext cx="6505575" cy="3657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3759" y="174183"/>
            <a:ext cx="4948241" cy="249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72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3903" y="2336799"/>
            <a:ext cx="6505575" cy="3657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845" y="373274"/>
            <a:ext cx="6076950" cy="36004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8612" y="499535"/>
            <a:ext cx="1356133" cy="1333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04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FUSEKI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138642"/>
            <a:ext cx="8439150" cy="41624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6354" y="909205"/>
            <a:ext cx="7581900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24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304156"/>
            <a:ext cx="12115800" cy="50387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26757" y="5572897"/>
            <a:ext cx="11945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TTL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87002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271</TotalTime>
  <Words>111</Words>
  <Application>Microsoft Office PowerPoint</Application>
  <PresentationFormat>Widescreen</PresentationFormat>
  <Paragraphs>57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Slice</vt:lpstr>
      <vt:lpstr>Social Helper</vt:lpstr>
      <vt:lpstr>DONE</vt:lpstr>
      <vt:lpstr>Motivation</vt:lpstr>
      <vt:lpstr>Conceptual Model - Taxonomy</vt:lpstr>
      <vt:lpstr>Conceptual Model - Ontology</vt:lpstr>
      <vt:lpstr>TYPESAFE ACTIVATOR</vt:lpstr>
      <vt:lpstr>Source control</vt:lpstr>
      <vt:lpstr>FUSEKI</vt:lpstr>
      <vt:lpstr>PowerPoint Presentation</vt:lpstr>
      <vt:lpstr>  DATASOURCE</vt:lpstr>
      <vt:lpstr>MACHINE LEARNING</vt:lpstr>
      <vt:lpstr>Open Source Tools</vt:lpstr>
      <vt:lpstr>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Helper</dc:title>
  <dc:creator>Vlad</dc:creator>
  <cp:lastModifiedBy>Vlad</cp:lastModifiedBy>
  <cp:revision>50</cp:revision>
  <dcterms:created xsi:type="dcterms:W3CDTF">2014-01-27T16:36:21Z</dcterms:created>
  <dcterms:modified xsi:type="dcterms:W3CDTF">2014-02-10T15:09:57Z</dcterms:modified>
</cp:coreProperties>
</file>