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1pPr>
    <a:lvl2pPr marL="1752768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2pPr>
    <a:lvl3pPr marL="3505539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3pPr>
    <a:lvl4pPr marL="5258311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4pPr>
    <a:lvl5pPr marL="7011079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5pPr>
    <a:lvl6pPr marL="8763847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6pPr>
    <a:lvl7pPr marL="10516614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7pPr>
    <a:lvl8pPr marL="12269386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8pPr>
    <a:lvl9pPr marL="14022154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9" d="100"/>
          <a:sy n="19" d="100"/>
        </p:scale>
        <p:origin x="29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AA775-F063-49C6-809F-4687578B503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8611A-AA39-45D4-81D8-161D260457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52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13C13-BC7F-4363-AB3A-2F6D79BFFDA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4464-09A1-40D9-B677-0088438F88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571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2768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5539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58311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1079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3847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16614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69386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2154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9" y="5940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1"/>
          </p:nvPr>
        </p:nvSpPr>
        <p:spPr>
          <a:xfrm>
            <a:off x="10816814" y="5940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9833629" y="5940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41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79999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10816814" y="11808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15"/>
          </p:nvPr>
        </p:nvSpPr>
        <p:spPr>
          <a:xfrm>
            <a:off x="1983362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44" name="Espace réservé du contenu 3"/>
          <p:cNvSpPr>
            <a:spLocks noGrp="1"/>
          </p:cNvSpPr>
          <p:nvPr>
            <p:ph sz="quarter" idx="16"/>
          </p:nvPr>
        </p:nvSpPr>
        <p:spPr>
          <a:xfrm>
            <a:off x="1799999" y="17676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5" name="Espace réservé du contenu 7"/>
          <p:cNvSpPr>
            <a:spLocks noGrp="1"/>
          </p:cNvSpPr>
          <p:nvPr>
            <p:ph sz="quarter" idx="17"/>
          </p:nvPr>
        </p:nvSpPr>
        <p:spPr>
          <a:xfrm>
            <a:off x="10816814" y="17676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6" name="Espace réservé du contenu 9"/>
          <p:cNvSpPr>
            <a:spLocks noGrp="1"/>
          </p:cNvSpPr>
          <p:nvPr>
            <p:ph sz="quarter" idx="18"/>
          </p:nvPr>
        </p:nvSpPr>
        <p:spPr>
          <a:xfrm>
            <a:off x="19833629" y="17676000"/>
            <a:ext cx="863877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47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999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48" name="Espace réservé du contenu 7"/>
          <p:cNvSpPr>
            <a:spLocks noGrp="1"/>
          </p:cNvSpPr>
          <p:nvPr>
            <p:ph sz="quarter" idx="20"/>
          </p:nvPr>
        </p:nvSpPr>
        <p:spPr>
          <a:xfrm>
            <a:off x="10816814" y="23544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9" name="Espace réservé du contenu 9"/>
          <p:cNvSpPr>
            <a:spLocks noGrp="1"/>
          </p:cNvSpPr>
          <p:nvPr>
            <p:ph sz="quarter" idx="21"/>
          </p:nvPr>
        </p:nvSpPr>
        <p:spPr>
          <a:xfrm>
            <a:off x="1983362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50" name="Espace réservé du contenu 3"/>
          <p:cNvSpPr>
            <a:spLocks noGrp="1"/>
          </p:cNvSpPr>
          <p:nvPr>
            <p:ph sz="quarter" idx="22"/>
          </p:nvPr>
        </p:nvSpPr>
        <p:spPr>
          <a:xfrm>
            <a:off x="179999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51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10816814" y="29412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52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1983362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53" name="Espace réservé du contenu 3"/>
          <p:cNvSpPr>
            <a:spLocks noGrp="1"/>
          </p:cNvSpPr>
          <p:nvPr>
            <p:ph sz="quarter" idx="25"/>
          </p:nvPr>
        </p:nvSpPr>
        <p:spPr>
          <a:xfrm>
            <a:off x="179999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10816814" y="35280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55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1983362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 smtClean="0"/>
              <a:t>Title</a:t>
            </a:r>
            <a:r>
              <a:rPr lang="fr-CH" dirty="0" smtClean="0"/>
              <a:t> 2</a:t>
            </a:r>
            <a:endParaRPr lang="fr-CH" dirty="0"/>
          </a:p>
        </p:txBody>
      </p:sp>
      <p:sp>
        <p:nvSpPr>
          <p:cNvPr id="23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99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8" y="5940000"/>
            <a:ext cx="13140000" cy="11412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5332399" y="5940000"/>
            <a:ext cx="13139999" cy="11412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quarter" idx="30"/>
          </p:nvPr>
        </p:nvSpPr>
        <p:spPr>
          <a:xfrm>
            <a:off x="1799998" y="17693850"/>
            <a:ext cx="13140000" cy="11412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15" name="Espace réservé du contenu 9"/>
          <p:cNvSpPr>
            <a:spLocks noGrp="1"/>
          </p:cNvSpPr>
          <p:nvPr>
            <p:ph sz="quarter" idx="31"/>
          </p:nvPr>
        </p:nvSpPr>
        <p:spPr>
          <a:xfrm>
            <a:off x="15332399" y="17693850"/>
            <a:ext cx="13139999" cy="11412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32"/>
          </p:nvPr>
        </p:nvSpPr>
        <p:spPr>
          <a:xfrm>
            <a:off x="1799998" y="29447700"/>
            <a:ext cx="13140000" cy="11412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17" name="Espace réservé du contenu 9"/>
          <p:cNvSpPr>
            <a:spLocks noGrp="1"/>
          </p:cNvSpPr>
          <p:nvPr>
            <p:ph sz="quarter" idx="33"/>
          </p:nvPr>
        </p:nvSpPr>
        <p:spPr>
          <a:xfrm>
            <a:off x="15332399" y="29447700"/>
            <a:ext cx="13139999" cy="11412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 smtClean="0"/>
              <a:t>Title</a:t>
            </a:r>
            <a:r>
              <a:rPr lang="fr-CH" dirty="0" smtClean="0"/>
              <a:t> 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1881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 smtClean="0"/>
              <a:t>Title</a:t>
            </a:r>
            <a:r>
              <a:rPr lang="fr-CH" dirty="0" smtClean="0"/>
              <a:t> 2</a:t>
            </a:r>
            <a:endParaRPr lang="fr-CH" dirty="0"/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800000" y="5940000"/>
            <a:ext cx="26673629" cy="35665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9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872794" y="3842716"/>
            <a:ext cx="26673629" cy="376608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61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9" y="5940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1"/>
          </p:nvPr>
        </p:nvSpPr>
        <p:spPr>
          <a:xfrm>
            <a:off x="10816814" y="5940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9833629" y="5940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de-CH" dirty="0"/>
          </a:p>
        </p:txBody>
      </p:sp>
      <p:sp>
        <p:nvSpPr>
          <p:cNvPr id="41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799999" y="11808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10816814" y="11808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15"/>
          </p:nvPr>
        </p:nvSpPr>
        <p:spPr>
          <a:xfrm>
            <a:off x="1983362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44" name="Espace réservé du contenu 3"/>
          <p:cNvSpPr>
            <a:spLocks noGrp="1"/>
          </p:cNvSpPr>
          <p:nvPr>
            <p:ph sz="quarter" idx="16"/>
          </p:nvPr>
        </p:nvSpPr>
        <p:spPr>
          <a:xfrm>
            <a:off x="1799999" y="17676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5" name="Espace réservé du contenu 7"/>
          <p:cNvSpPr>
            <a:spLocks noGrp="1"/>
          </p:cNvSpPr>
          <p:nvPr>
            <p:ph sz="quarter" idx="17"/>
          </p:nvPr>
        </p:nvSpPr>
        <p:spPr>
          <a:xfrm>
            <a:off x="10816814" y="17676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6" name="Espace réservé du contenu 9"/>
          <p:cNvSpPr>
            <a:spLocks noGrp="1"/>
          </p:cNvSpPr>
          <p:nvPr>
            <p:ph sz="quarter" idx="18"/>
          </p:nvPr>
        </p:nvSpPr>
        <p:spPr>
          <a:xfrm>
            <a:off x="19833629" y="17676000"/>
            <a:ext cx="863877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de-CH" dirty="0"/>
          </a:p>
        </p:txBody>
      </p:sp>
      <p:sp>
        <p:nvSpPr>
          <p:cNvPr id="47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9999" y="23544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de-CH" dirty="0"/>
          </a:p>
        </p:txBody>
      </p:sp>
      <p:sp>
        <p:nvSpPr>
          <p:cNvPr id="48" name="Espace réservé du contenu 7"/>
          <p:cNvSpPr>
            <a:spLocks noGrp="1"/>
          </p:cNvSpPr>
          <p:nvPr>
            <p:ph sz="quarter" idx="20"/>
          </p:nvPr>
        </p:nvSpPr>
        <p:spPr>
          <a:xfrm>
            <a:off x="10816814" y="23544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9" name="Espace réservé du contenu 9"/>
          <p:cNvSpPr>
            <a:spLocks noGrp="1"/>
          </p:cNvSpPr>
          <p:nvPr>
            <p:ph sz="quarter" idx="21"/>
          </p:nvPr>
        </p:nvSpPr>
        <p:spPr>
          <a:xfrm>
            <a:off x="1983362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50" name="Espace réservé du contenu 3"/>
          <p:cNvSpPr>
            <a:spLocks noGrp="1"/>
          </p:cNvSpPr>
          <p:nvPr>
            <p:ph sz="quarter" idx="22"/>
          </p:nvPr>
        </p:nvSpPr>
        <p:spPr>
          <a:xfrm>
            <a:off x="179999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51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10816814" y="29412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52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19833629" y="29412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de-CH" dirty="0"/>
          </a:p>
        </p:txBody>
      </p:sp>
      <p:sp>
        <p:nvSpPr>
          <p:cNvPr id="53" name="Espace réservé du contenu 3"/>
          <p:cNvSpPr>
            <a:spLocks noGrp="1"/>
          </p:cNvSpPr>
          <p:nvPr>
            <p:ph sz="quarter" idx="25"/>
          </p:nvPr>
        </p:nvSpPr>
        <p:spPr>
          <a:xfrm>
            <a:off x="1799999" y="35280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de-CH" dirty="0"/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10816814" y="35280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55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1983362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 smtClean="0"/>
              <a:t>Title</a:t>
            </a:r>
            <a:r>
              <a:rPr lang="fr-CH" dirty="0" smtClean="0"/>
              <a:t> 2</a:t>
            </a:r>
            <a:endParaRPr lang="fr-CH" dirty="0"/>
          </a:p>
        </p:txBody>
      </p:sp>
      <p:sp>
        <p:nvSpPr>
          <p:cNvPr id="23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87" y="36529608"/>
            <a:ext cx="23513453" cy="5075592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 userDrawn="1"/>
        </p:nvSpPr>
        <p:spPr>
          <a:xfrm>
            <a:off x="-1185" y="0"/>
            <a:ext cx="30276000" cy="90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b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>
          <a:xfrm>
            <a:off x="1800000" y="5940000"/>
            <a:ext cx="26673629" cy="35665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394716"/>
            <a:ext cx="6625948" cy="2160000"/>
          </a:xfrm>
          <a:prstGeom prst="rect">
            <a:avLst/>
          </a:prstGeom>
          <a:effectLst/>
        </p:spPr>
      </p:pic>
      <p:sp>
        <p:nvSpPr>
          <p:cNvPr id="19" name="Rectangle 18"/>
          <p:cNvSpPr/>
          <p:nvPr userDrawn="1"/>
        </p:nvSpPr>
        <p:spPr>
          <a:xfrm>
            <a:off x="0" y="42083763"/>
            <a:ext cx="30275213" cy="720000"/>
          </a:xfrm>
          <a:prstGeom prst="rect">
            <a:avLst/>
          </a:prstGeom>
          <a:gradFill>
            <a:gsLst>
              <a:gs pos="100000">
                <a:schemeClr val="accent4">
                  <a:alpha val="40000"/>
                </a:schemeClr>
              </a:gs>
              <a:gs pos="0">
                <a:schemeClr val="bg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38100" dir="5400000" algn="t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0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227060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567652" indent="-567652" algn="l" defTabSz="2270603" rtl="0" eaLnBrk="1" latinLnBrk="0" hangingPunct="1">
        <a:lnSpc>
          <a:spcPct val="90000"/>
        </a:lnSpc>
        <a:spcBef>
          <a:spcPts val="2483"/>
        </a:spcBef>
        <a:buFont typeface="Wingdings" panose="05000000000000000000" pitchFamily="2" charset="2"/>
        <a:buChar char="§"/>
        <a:defRPr sz="4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702954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838255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973557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108859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6244158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460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761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063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02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03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05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07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08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810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112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413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482" userDrawn="1">
          <p15:clr>
            <a:srgbClr val="F26B43"/>
          </p15:clr>
        </p15:guide>
        <p15:guide id="2" pos="95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5" name="Espace réservé du contenu 1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21" name="Titr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1656197"/>
      </p:ext>
    </p:extLst>
  </p:cSld>
  <p:clrMapOvr>
    <a:masterClrMapping/>
  </p:clrMapOvr>
</p:sld>
</file>

<file path=ppt/theme/theme1.xml><?xml version="1.0" encoding="utf-8"?>
<a:theme xmlns:a="http://schemas.openxmlformats.org/drawingml/2006/main" name="ecocloud-poster">
  <a:themeElements>
    <a:clrScheme name="ecocloud">
      <a:dk1>
        <a:srgbClr val="123D38"/>
      </a:dk1>
      <a:lt1>
        <a:srgbClr val="F1F2C7"/>
      </a:lt1>
      <a:dk2>
        <a:srgbClr val="0A4D6B"/>
      </a:dk2>
      <a:lt2>
        <a:srgbClr val="FFFFFF"/>
      </a:lt2>
      <a:accent1>
        <a:srgbClr val="1075BB"/>
      </a:accent1>
      <a:accent2>
        <a:srgbClr val="D4E3A8"/>
      </a:accent2>
      <a:accent3>
        <a:srgbClr val="276D67"/>
      </a:accent3>
      <a:accent4>
        <a:srgbClr val="3FABE2"/>
      </a:accent4>
      <a:accent5>
        <a:srgbClr val="758C36"/>
      </a:accent5>
      <a:accent6>
        <a:srgbClr val="AFCD70"/>
      </a:accent6>
      <a:hlink>
        <a:srgbClr val="4AAA9E"/>
      </a:hlink>
      <a:folHlink>
        <a:srgbClr val="A4AE7B"/>
      </a:folHlink>
    </a:clrScheme>
    <a:fontScheme name="ecocloud4">
      <a:majorFont>
        <a:latin typeface="DIN Next LT Pro Medium"/>
        <a:ea typeface=""/>
        <a:cs typeface=""/>
      </a:majorFont>
      <a:minorFont>
        <a:latin typeface="DIN Next LT Pro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ins-poster.potx" id="{527F28F7-582E-4D45-8A28-B925D85E96B2}" vid="{6E8BD5A3-5B76-45A8-BC82-86D84E615D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yins-poster</Template>
  <TotalTime>24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DIN Next LT Pro Condensed</vt:lpstr>
      <vt:lpstr>DIN Next LT Pro Medium</vt:lpstr>
      <vt:lpstr>Wingdings</vt:lpstr>
      <vt:lpstr>ecocloud-poster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Stan Schlosshauer</dc:creator>
  <cp:lastModifiedBy>Stan Schlosshauer</cp:lastModifiedBy>
  <cp:revision>6</cp:revision>
  <dcterms:created xsi:type="dcterms:W3CDTF">2015-05-19T07:59:34Z</dcterms:created>
  <dcterms:modified xsi:type="dcterms:W3CDTF">2015-05-19T08:23:47Z</dcterms:modified>
</cp:coreProperties>
</file>