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F2E-A924-48C6-998C-6DF9DEBFD2BC}" type="datetimeFigureOut">
              <a:rPr lang="en-IE" smtClean="0"/>
              <a:t>27/10/2016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1CA3-EF31-4C0B-9C58-919395E32A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111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F2E-A924-48C6-998C-6DF9DEBFD2BC}" type="datetimeFigureOut">
              <a:rPr lang="en-IE" smtClean="0"/>
              <a:t>27/10/2016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1CA3-EF31-4C0B-9C58-919395E32A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952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F2E-A924-48C6-998C-6DF9DEBFD2BC}" type="datetimeFigureOut">
              <a:rPr lang="en-IE" smtClean="0"/>
              <a:t>27/10/2016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1CA3-EF31-4C0B-9C58-919395E32A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462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F2E-A924-48C6-998C-6DF9DEBFD2BC}" type="datetimeFigureOut">
              <a:rPr lang="en-IE" smtClean="0"/>
              <a:t>27/10/2016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1CA3-EF31-4C0B-9C58-919395E32A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684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F2E-A924-48C6-998C-6DF9DEBFD2BC}" type="datetimeFigureOut">
              <a:rPr lang="en-IE" smtClean="0"/>
              <a:t>27/10/2016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1CA3-EF31-4C0B-9C58-919395E32A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29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F2E-A924-48C6-998C-6DF9DEBFD2BC}" type="datetimeFigureOut">
              <a:rPr lang="en-IE" smtClean="0"/>
              <a:t>27/10/2016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1CA3-EF31-4C0B-9C58-919395E32A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914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F2E-A924-48C6-998C-6DF9DEBFD2BC}" type="datetimeFigureOut">
              <a:rPr lang="en-IE" smtClean="0"/>
              <a:t>27/10/2016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1CA3-EF31-4C0B-9C58-919395E32A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242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F2E-A924-48C6-998C-6DF9DEBFD2BC}" type="datetimeFigureOut">
              <a:rPr lang="en-IE" smtClean="0"/>
              <a:t>27/10/2016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1CA3-EF31-4C0B-9C58-919395E32A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271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F2E-A924-48C6-998C-6DF9DEBFD2BC}" type="datetimeFigureOut">
              <a:rPr lang="en-IE" smtClean="0"/>
              <a:t>27/10/2016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1CA3-EF31-4C0B-9C58-919395E32A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428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F2E-A924-48C6-998C-6DF9DEBFD2BC}" type="datetimeFigureOut">
              <a:rPr lang="en-IE" smtClean="0"/>
              <a:t>27/10/2016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1CA3-EF31-4C0B-9C58-919395E32A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44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6F2E-A924-48C6-998C-6DF9DEBFD2BC}" type="datetimeFigureOut">
              <a:rPr lang="en-IE" smtClean="0"/>
              <a:t>27/10/2016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1CA3-EF31-4C0B-9C58-919395E32A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940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6F2E-A924-48C6-998C-6DF9DEBFD2BC}" type="datetimeFigureOut">
              <a:rPr lang="en-IE" smtClean="0"/>
              <a:t>27/10/2016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D1CA3-EF31-4C0B-9C58-919395E32A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730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8628" y="2629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1585685" y="3696091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b=4</a:t>
            </a:r>
            <a:endParaRPr lang="en-IE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30500" y="2085183"/>
            <a:ext cx="1297214" cy="28285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69935" y="330342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/>
          <p:cNvSpPr/>
          <p:nvPr/>
        </p:nvSpPr>
        <p:spPr>
          <a:xfrm>
            <a:off x="4027714" y="43379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2326821" y="195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5497285" y="27116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995057" y="14024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1419117" y="3409780"/>
            <a:ext cx="1158074" cy="3842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15328" y="1996105"/>
            <a:ext cx="947965" cy="768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94234" y="3168846"/>
            <a:ext cx="1270000" cy="25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62285" y="3626046"/>
            <a:ext cx="866322" cy="9666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1"/>
          </p:cNvCxnSpPr>
          <p:nvPr/>
        </p:nvCxnSpPr>
        <p:spPr>
          <a:xfrm>
            <a:off x="3241221" y="3889828"/>
            <a:ext cx="920404" cy="5820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63649" y="2590800"/>
            <a:ext cx="1084036" cy="7347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85900" y="21833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a=2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5110843" y="414188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d=1</a:t>
            </a:r>
            <a:endParaRPr lang="en-IE" dirty="0"/>
          </a:p>
        </p:txBody>
      </p:sp>
      <p:sp>
        <p:nvSpPr>
          <p:cNvPr id="23" name="TextBox 22"/>
          <p:cNvSpPr txBox="1"/>
          <p:nvPr/>
        </p:nvSpPr>
        <p:spPr>
          <a:xfrm>
            <a:off x="6844393" y="2685534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GB" dirty="0" smtClean="0"/>
              <a:t>=2</a:t>
            </a:r>
            <a:endParaRPr lang="en-IE" dirty="0"/>
          </a:p>
        </p:txBody>
      </p:sp>
      <p:sp>
        <p:nvSpPr>
          <p:cNvPr id="24" name="TextBox 23"/>
          <p:cNvSpPr txBox="1"/>
          <p:nvPr/>
        </p:nvSpPr>
        <p:spPr>
          <a:xfrm>
            <a:off x="5039178" y="1998702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r>
              <a:rPr lang="en-GB" dirty="0" smtClean="0"/>
              <a:t>=2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3268435" y="423873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GB" dirty="0" smtClean="0"/>
              <a:t>=2</a:t>
            </a:r>
            <a:endParaRPr lang="en-IE" dirty="0"/>
          </a:p>
        </p:txBody>
      </p:sp>
      <p:sp>
        <p:nvSpPr>
          <p:cNvPr id="33" name="Oval 32"/>
          <p:cNvSpPr/>
          <p:nvPr/>
        </p:nvSpPr>
        <p:spPr>
          <a:xfrm>
            <a:off x="7674774" y="27116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788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Rafal Konarzewski</dc:creator>
  <cp:lastModifiedBy>Rafal Konarzewski</cp:lastModifiedBy>
  <cp:revision>3</cp:revision>
  <dcterms:created xsi:type="dcterms:W3CDTF">2016-10-27T14:29:30Z</dcterms:created>
  <dcterms:modified xsi:type="dcterms:W3CDTF">2016-10-27T14:41:56Z</dcterms:modified>
</cp:coreProperties>
</file>