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9" r:id="rId3"/>
    <p:sldId id="260" r:id="rId4"/>
    <p:sldId id="297" r:id="rId5"/>
    <p:sldId id="301" r:id="rId6"/>
    <p:sldId id="299" r:id="rId7"/>
    <p:sldId id="284" r:id="rId8"/>
    <p:sldId id="300" r:id="rId9"/>
    <p:sldId id="302" r:id="rId10"/>
    <p:sldId id="28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 Slab" panose="020B0604020202020204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B8F"/>
    <a:srgbClr val="620CAD"/>
    <a:srgbClr val="AD7FD4"/>
    <a:srgbClr val="C5A0E6"/>
    <a:srgbClr val="7289DA"/>
    <a:srgbClr val="93A6EA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E2598-F500-5A7B-A44E-58504CC9B255}" v="1063" dt="2022-11-06T09:44:34.910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Mihai  Olaeriu" userId="S::vlad-mihai.olaeriu@s.unibuc.ro::c3484f02-c084-4bb6-afd8-516adb795905" providerId="AD" clId="Web-{36AE2598-F500-5A7B-A44E-58504CC9B255}"/>
    <pc:docChg chg="addSld delSld modSld sldOrd">
      <pc:chgData name="Vlad Mihai  Olaeriu" userId="S::vlad-mihai.olaeriu@s.unibuc.ro::c3484f02-c084-4bb6-afd8-516adb795905" providerId="AD" clId="Web-{36AE2598-F500-5A7B-A44E-58504CC9B255}" dt="2022-11-06T09:44:34.910" v="859" actId="1076"/>
      <pc:docMkLst>
        <pc:docMk/>
      </pc:docMkLst>
      <pc:sldChg chg="addSp delSp modSp">
        <pc:chgData name="Vlad Mihai  Olaeriu" userId="S::vlad-mihai.olaeriu@s.unibuc.ro::c3484f02-c084-4bb6-afd8-516adb795905" providerId="AD" clId="Web-{36AE2598-F500-5A7B-A44E-58504CC9B255}" dt="2022-11-06T09:44:34.910" v="859" actId="1076"/>
        <pc:sldMkLst>
          <pc:docMk/>
          <pc:sldMk cId="0" sldId="256"/>
        </pc:sldMkLst>
        <pc:spChg chg="mod">
          <ac:chgData name="Vlad Mihai  Olaeriu" userId="S::vlad-mihai.olaeriu@s.unibuc.ro::c3484f02-c084-4bb6-afd8-516adb795905" providerId="AD" clId="Web-{36AE2598-F500-5A7B-A44E-58504CC9B255}" dt="2022-11-06T09:44:34.910" v="859" actId="1076"/>
          <ac:spMkLst>
            <pc:docMk/>
            <pc:sldMk cId="0" sldId="256"/>
            <ac:spMk id="70" creationId="{00000000-0000-0000-0000-000000000000}"/>
          </ac:spMkLst>
        </pc:spChg>
        <pc:picChg chg="add del mod">
          <ac:chgData name="Vlad Mihai  Olaeriu" userId="S::vlad-mihai.olaeriu@s.unibuc.ro::c3484f02-c084-4bb6-afd8-516adb795905" providerId="AD" clId="Web-{36AE2598-F500-5A7B-A44E-58504CC9B255}" dt="2022-11-06T08:55:24.531" v="12"/>
          <ac:picMkLst>
            <pc:docMk/>
            <pc:sldMk cId="0" sldId="256"/>
            <ac:picMk id="2" creationId="{5E7076F2-EAA0-8041-F6C9-D18EFDB1E521}"/>
          </ac:picMkLst>
        </pc:picChg>
        <pc:picChg chg="add mod">
          <ac:chgData name="Vlad Mihai  Olaeriu" userId="S::vlad-mihai.olaeriu@s.unibuc.ro::c3484f02-c084-4bb6-afd8-516adb795905" providerId="AD" clId="Web-{36AE2598-F500-5A7B-A44E-58504CC9B255}" dt="2022-11-06T09:44:30.051" v="858" actId="1076"/>
          <ac:picMkLst>
            <pc:docMk/>
            <pc:sldMk cId="0" sldId="256"/>
            <ac:picMk id="3" creationId="{5B1C3954-63D2-FC7B-76D3-7C1727ADC484}"/>
          </ac:picMkLst>
        </pc:picChg>
      </pc:sldChg>
      <pc:sldChg chg="delSp del">
        <pc:chgData name="Vlad Mihai  Olaeriu" userId="S::vlad-mihai.olaeriu@s.unibuc.ro::c3484f02-c084-4bb6-afd8-516adb795905" providerId="AD" clId="Web-{36AE2598-F500-5A7B-A44E-58504CC9B255}" dt="2022-11-06T09:26:24.089" v="543"/>
        <pc:sldMkLst>
          <pc:docMk/>
          <pc:sldMk cId="0" sldId="257"/>
        </pc:sldMkLst>
        <pc:spChg chg="del">
          <ac:chgData name="Vlad Mihai  Olaeriu" userId="S::vlad-mihai.olaeriu@s.unibuc.ro::c3484f02-c084-4bb6-afd8-516adb795905" providerId="AD" clId="Web-{36AE2598-F500-5A7B-A44E-58504CC9B255}" dt="2022-11-06T08:58:38.333" v="16"/>
          <ac:spMkLst>
            <pc:docMk/>
            <pc:sldMk cId="0" sldId="257"/>
            <ac:spMk id="78" creationId="{00000000-0000-0000-0000-000000000000}"/>
          </ac:spMkLst>
        </pc:spChg>
      </pc:sldChg>
      <pc:sldChg chg="del">
        <pc:chgData name="Vlad Mihai  Olaeriu" userId="S::vlad-mihai.olaeriu@s.unibuc.ro::c3484f02-c084-4bb6-afd8-516adb795905" providerId="AD" clId="Web-{36AE2598-F500-5A7B-A44E-58504CC9B255}" dt="2022-11-06T09:26:28.245" v="544"/>
        <pc:sldMkLst>
          <pc:docMk/>
          <pc:sldMk cId="0" sldId="258"/>
        </pc:sldMkLst>
      </pc:sldChg>
      <pc:sldChg chg="addSp delSp modSp ord">
        <pc:chgData name="Vlad Mihai  Olaeriu" userId="S::vlad-mihai.olaeriu@s.unibuc.ro::c3484f02-c084-4bb6-afd8-516adb795905" providerId="AD" clId="Web-{36AE2598-F500-5A7B-A44E-58504CC9B255}" dt="2022-11-06T09:00:19.538" v="42"/>
        <pc:sldMkLst>
          <pc:docMk/>
          <pc:sldMk cId="0" sldId="259"/>
        </pc:sldMkLst>
        <pc:spChg chg="add del mod">
          <ac:chgData name="Vlad Mihai  Olaeriu" userId="S::vlad-mihai.olaeriu@s.unibuc.ro::c3484f02-c084-4bb6-afd8-516adb795905" providerId="AD" clId="Web-{36AE2598-F500-5A7B-A44E-58504CC9B255}" dt="2022-11-06T09:00:03.381" v="39"/>
          <ac:spMkLst>
            <pc:docMk/>
            <pc:sldMk cId="0" sldId="259"/>
            <ac:spMk id="3" creationId="{1A68EFFD-0145-F26A-A73E-486366EE3704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00:16.866" v="41" actId="20577"/>
          <ac:spMkLst>
            <pc:docMk/>
            <pc:sldMk cId="0" sldId="259"/>
            <ac:spMk id="97" creationId="{00000000-0000-0000-0000-000000000000}"/>
          </ac:spMkLst>
        </pc:spChg>
        <pc:spChg chg="del">
          <ac:chgData name="Vlad Mihai  Olaeriu" userId="S::vlad-mihai.olaeriu@s.unibuc.ro::c3484f02-c084-4bb6-afd8-516adb795905" providerId="AD" clId="Web-{36AE2598-F500-5A7B-A44E-58504CC9B255}" dt="2022-11-06T08:59:52.272" v="38"/>
          <ac:spMkLst>
            <pc:docMk/>
            <pc:sldMk cId="0" sldId="259"/>
            <ac:spMk id="98" creationId="{00000000-0000-0000-0000-000000000000}"/>
          </ac:spMkLst>
        </pc:spChg>
      </pc:sldChg>
      <pc:sldChg chg="addSp delSp modSp ord">
        <pc:chgData name="Vlad Mihai  Olaeriu" userId="S::vlad-mihai.olaeriu@s.unibuc.ro::c3484f02-c084-4bb6-afd8-516adb795905" providerId="AD" clId="Web-{36AE2598-F500-5A7B-A44E-58504CC9B255}" dt="2022-11-06T09:06:13.249" v="163" actId="20577"/>
        <pc:sldMkLst>
          <pc:docMk/>
          <pc:sldMk cId="0" sldId="260"/>
        </pc:sldMkLst>
        <pc:spChg chg="add del mod">
          <ac:chgData name="Vlad Mihai  Olaeriu" userId="S::vlad-mihai.olaeriu@s.unibuc.ro::c3484f02-c084-4bb6-afd8-516adb795905" providerId="AD" clId="Web-{36AE2598-F500-5A7B-A44E-58504CC9B255}" dt="2022-11-06T09:04:56.388" v="106"/>
          <ac:spMkLst>
            <pc:docMk/>
            <pc:sldMk cId="0" sldId="260"/>
            <ac:spMk id="2" creationId="{19250B85-7150-4CA6-E910-432EA3CF73F6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06:13.249" v="163" actId="20577"/>
          <ac:spMkLst>
            <pc:docMk/>
            <pc:sldMk cId="0" sldId="260"/>
            <ac:spMk id="104" creationId="{00000000-0000-0000-0000-000000000000}"/>
          </ac:spMkLst>
        </pc:spChg>
        <pc:picChg chg="add mod">
          <ac:chgData name="Vlad Mihai  Olaeriu" userId="S::vlad-mihai.olaeriu@s.unibuc.ro::c3484f02-c084-4bb6-afd8-516adb795905" providerId="AD" clId="Web-{36AE2598-F500-5A7B-A44E-58504CC9B255}" dt="2022-11-06T09:05:05.607" v="108" actId="1076"/>
          <ac:picMkLst>
            <pc:docMk/>
            <pc:sldMk cId="0" sldId="260"/>
            <ac:picMk id="3" creationId="{983D5DD0-60CE-805B-4011-A1A9482C7891}"/>
          </ac:picMkLst>
        </pc:picChg>
      </pc:sldChg>
      <pc:sldChg chg="del">
        <pc:chgData name="Vlad Mihai  Olaeriu" userId="S::vlad-mihai.olaeriu@s.unibuc.ro::c3484f02-c084-4bb6-afd8-516adb795905" providerId="AD" clId="Web-{36AE2598-F500-5A7B-A44E-58504CC9B255}" dt="2022-11-06T09:26:41.402" v="545"/>
        <pc:sldMkLst>
          <pc:docMk/>
          <pc:sldMk cId="0" sldId="261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6:43.074" v="546"/>
        <pc:sldMkLst>
          <pc:docMk/>
          <pc:sldMk cId="0" sldId="262"/>
        </pc:sldMkLst>
      </pc:sldChg>
      <pc:sldChg chg="add del">
        <pc:chgData name="Vlad Mihai  Olaeriu" userId="S::vlad-mihai.olaeriu@s.unibuc.ro::c3484f02-c084-4bb6-afd8-516adb795905" providerId="AD" clId="Web-{36AE2598-F500-5A7B-A44E-58504CC9B255}" dt="2022-11-06T09:26:45.386" v="547"/>
        <pc:sldMkLst>
          <pc:docMk/>
          <pc:sldMk cId="0" sldId="263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6:07.542" v="539"/>
        <pc:sldMkLst>
          <pc:docMk/>
          <pc:sldMk cId="0" sldId="264"/>
        </pc:sldMkLst>
      </pc:sldChg>
      <pc:sldChg chg="modSp del ord">
        <pc:chgData name="Vlad Mihai  Olaeriu" userId="S::vlad-mihai.olaeriu@s.unibuc.ro::c3484f02-c084-4bb6-afd8-516adb795905" providerId="AD" clId="Web-{36AE2598-F500-5A7B-A44E-58504CC9B255}" dt="2022-11-06T09:44:18.754" v="857"/>
        <pc:sldMkLst>
          <pc:docMk/>
          <pc:sldMk cId="0" sldId="265"/>
        </pc:sldMkLst>
        <pc:spChg chg="mod">
          <ac:chgData name="Vlad Mihai  Olaeriu" userId="S::vlad-mihai.olaeriu@s.unibuc.ro::c3484f02-c084-4bb6-afd8-516adb795905" providerId="AD" clId="Web-{36AE2598-F500-5A7B-A44E-58504CC9B255}" dt="2022-11-06T09:37:16.307" v="752" actId="20577"/>
          <ac:spMkLst>
            <pc:docMk/>
            <pc:sldMk cId="0" sldId="265"/>
            <ac:spMk id="150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42:55.018" v="855" actId="20577"/>
          <ac:spMkLst>
            <pc:docMk/>
            <pc:sldMk cId="0" sldId="265"/>
            <ac:spMk id="151" creationId="{00000000-0000-0000-0000-000000000000}"/>
          </ac:spMkLst>
        </pc:spChg>
      </pc:sldChg>
      <pc:sldChg chg="del">
        <pc:chgData name="Vlad Mihai  Olaeriu" userId="S::vlad-mihai.olaeriu@s.unibuc.ro::c3484f02-c084-4bb6-afd8-516adb795905" providerId="AD" clId="Web-{36AE2598-F500-5A7B-A44E-58504CC9B255}" dt="2022-11-06T09:26:05.323" v="538"/>
        <pc:sldMkLst>
          <pc:docMk/>
          <pc:sldMk cId="0" sldId="266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6:08.464" v="540"/>
        <pc:sldMkLst>
          <pc:docMk/>
          <pc:sldMk cId="0" sldId="267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6:45.574" v="548"/>
        <pc:sldMkLst>
          <pc:docMk/>
          <pc:sldMk cId="0" sldId="268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6:04.542" v="537"/>
        <pc:sldMkLst>
          <pc:docMk/>
          <pc:sldMk cId="0" sldId="269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6:00.276" v="534"/>
        <pc:sldMkLst>
          <pc:docMk/>
          <pc:sldMk cId="0" sldId="270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6:01.885" v="535"/>
        <pc:sldMkLst>
          <pc:docMk/>
          <pc:sldMk cId="0" sldId="271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6:02.479" v="536"/>
        <pc:sldMkLst>
          <pc:docMk/>
          <pc:sldMk cId="0" sldId="272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5:51.526" v="530"/>
        <pc:sldMkLst>
          <pc:docMk/>
          <pc:sldMk cId="0" sldId="273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5:53.432" v="531"/>
        <pc:sldMkLst>
          <pc:docMk/>
          <pc:sldMk cId="0" sldId="274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5:57.932" v="532"/>
        <pc:sldMkLst>
          <pc:docMk/>
          <pc:sldMk cId="0" sldId="275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5:58.948" v="533"/>
        <pc:sldMkLst>
          <pc:docMk/>
          <pc:sldMk cId="0" sldId="276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2:33.334" v="385"/>
        <pc:sldMkLst>
          <pc:docMk/>
          <pc:sldMk cId="0" sldId="277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2:35.912" v="386"/>
        <pc:sldMkLst>
          <pc:docMk/>
          <pc:sldMk cId="0" sldId="278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2:40.662" v="387"/>
        <pc:sldMkLst>
          <pc:docMk/>
          <pc:sldMk cId="0" sldId="279"/>
        </pc:sldMkLst>
      </pc:sldChg>
      <pc:sldChg chg="addSp delSp modSp">
        <pc:chgData name="Vlad Mihai  Olaeriu" userId="S::vlad-mihai.olaeriu@s.unibuc.ro::c3484f02-c084-4bb6-afd8-516adb795905" providerId="AD" clId="Web-{36AE2598-F500-5A7B-A44E-58504CC9B255}" dt="2022-11-06T09:35:23.226" v="744" actId="1076"/>
        <pc:sldMkLst>
          <pc:docMk/>
          <pc:sldMk cId="0" sldId="280"/>
        </pc:sldMkLst>
        <pc:spChg chg="add mod">
          <ac:chgData name="Vlad Mihai  Olaeriu" userId="S::vlad-mihai.olaeriu@s.unibuc.ro::c3484f02-c084-4bb6-afd8-516adb795905" providerId="AD" clId="Web-{36AE2598-F500-5A7B-A44E-58504CC9B255}" dt="2022-11-06T09:34:50.397" v="735" actId="20577"/>
          <ac:spMkLst>
            <pc:docMk/>
            <pc:sldMk cId="0" sldId="280"/>
            <ac:spMk id="2" creationId="{026E06BD-1CC1-C1CA-C05B-11487AF49DD8}"/>
          </ac:spMkLst>
        </pc:spChg>
        <pc:spChg chg="add mod">
          <ac:chgData name="Vlad Mihai  Olaeriu" userId="S::vlad-mihai.olaeriu@s.unibuc.ro::c3484f02-c084-4bb6-afd8-516adb795905" providerId="AD" clId="Web-{36AE2598-F500-5A7B-A44E-58504CC9B255}" dt="2022-11-06T09:35:23.226" v="744" actId="1076"/>
          <ac:spMkLst>
            <pc:docMk/>
            <pc:sldMk cId="0" sldId="280"/>
            <ac:spMk id="3" creationId="{B01DFD02-7752-E402-15FA-297E4FE13DCE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25:46.541" v="529" actId="20577"/>
          <ac:spMkLst>
            <pc:docMk/>
            <pc:sldMk cId="0" sldId="280"/>
            <ac:spMk id="403" creationId="{00000000-0000-0000-0000-000000000000}"/>
          </ac:spMkLst>
        </pc:spChg>
        <pc:spChg chg="del">
          <ac:chgData name="Vlad Mihai  Olaeriu" userId="S::vlad-mihai.olaeriu@s.unibuc.ro::c3484f02-c084-4bb6-afd8-516adb795905" providerId="AD" clId="Web-{36AE2598-F500-5A7B-A44E-58504CC9B255}" dt="2022-11-06T09:23:14.303" v="403"/>
          <ac:spMkLst>
            <pc:docMk/>
            <pc:sldMk cId="0" sldId="280"/>
            <ac:spMk id="404" creationId="{00000000-0000-0000-0000-000000000000}"/>
          </ac:spMkLst>
        </pc:spChg>
        <pc:spChg chg="del">
          <ac:chgData name="Vlad Mihai  Olaeriu" userId="S::vlad-mihai.olaeriu@s.unibuc.ro::c3484f02-c084-4bb6-afd8-516adb795905" providerId="AD" clId="Web-{36AE2598-F500-5A7B-A44E-58504CC9B255}" dt="2022-11-06T09:23:17.741" v="404"/>
          <ac:spMkLst>
            <pc:docMk/>
            <pc:sldMk cId="0" sldId="280"/>
            <ac:spMk id="405" creationId="{00000000-0000-0000-0000-000000000000}"/>
          </ac:spMkLst>
        </pc:spChg>
      </pc:sldChg>
      <pc:sldChg chg="del">
        <pc:chgData name="Vlad Mihai  Olaeriu" userId="S::vlad-mihai.olaeriu@s.unibuc.ro::c3484f02-c084-4bb6-afd8-516adb795905" providerId="AD" clId="Web-{36AE2598-F500-5A7B-A44E-58504CC9B255}" dt="2022-11-06T09:22:41.318" v="388"/>
        <pc:sldMkLst>
          <pc:docMk/>
          <pc:sldMk cId="0" sldId="281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2:42.225" v="389"/>
        <pc:sldMkLst>
          <pc:docMk/>
          <pc:sldMk cId="0" sldId="282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12.460" v="402"/>
        <pc:sldMkLst>
          <pc:docMk/>
          <pc:sldMk cId="0" sldId="283"/>
        </pc:sldMkLst>
      </pc:sldChg>
      <pc:sldChg chg="modSp ord">
        <pc:chgData name="Vlad Mihai  Olaeriu" userId="S::vlad-mihai.olaeriu@s.unibuc.ro::c3484f02-c084-4bb6-afd8-516adb795905" providerId="AD" clId="Web-{36AE2598-F500-5A7B-A44E-58504CC9B255}" dt="2022-11-06T09:31:52.628" v="662" actId="20577"/>
        <pc:sldMkLst>
          <pc:docMk/>
          <pc:sldMk cId="0" sldId="284"/>
        </pc:sldMkLst>
        <pc:spChg chg="mod">
          <ac:chgData name="Vlad Mihai  Olaeriu" userId="S::vlad-mihai.olaeriu@s.unibuc.ro::c3484f02-c084-4bb6-afd8-516adb795905" providerId="AD" clId="Web-{36AE2598-F500-5A7B-A44E-58504CC9B255}" dt="2022-11-06T09:27:10.481" v="558" actId="20577"/>
          <ac:spMkLst>
            <pc:docMk/>
            <pc:sldMk cId="0" sldId="284"/>
            <ac:spMk id="467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28:00.732" v="559"/>
          <ac:spMkLst>
            <pc:docMk/>
            <pc:sldMk cId="0" sldId="284"/>
            <ac:spMk id="472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28:53.186" v="567"/>
          <ac:spMkLst>
            <pc:docMk/>
            <pc:sldMk cId="0" sldId="284"/>
            <ac:spMk id="475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28:48.498" v="565"/>
          <ac:spMkLst>
            <pc:docMk/>
            <pc:sldMk cId="0" sldId="284"/>
            <ac:spMk id="476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29:06.968" v="569"/>
          <ac:spMkLst>
            <pc:docMk/>
            <pc:sldMk cId="0" sldId="284"/>
            <ac:spMk id="478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29:16.608" v="570"/>
          <ac:spMkLst>
            <pc:docMk/>
            <pc:sldMk cId="0" sldId="284"/>
            <ac:spMk id="481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29:01.249" v="568"/>
          <ac:spMkLst>
            <pc:docMk/>
            <pc:sldMk cId="0" sldId="284"/>
            <ac:spMk id="484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28:12.498" v="560"/>
          <ac:spMkLst>
            <pc:docMk/>
            <pc:sldMk cId="0" sldId="284"/>
            <ac:spMk id="487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30:01.172" v="584" actId="20577"/>
          <ac:spMkLst>
            <pc:docMk/>
            <pc:sldMk cId="0" sldId="284"/>
            <ac:spMk id="489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30:47.126" v="618" actId="20577"/>
          <ac:spMkLst>
            <pc:docMk/>
            <pc:sldMk cId="0" sldId="284"/>
            <ac:spMk id="490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31:27.955" v="646" actId="20577"/>
          <ac:spMkLst>
            <pc:docMk/>
            <pc:sldMk cId="0" sldId="284"/>
            <ac:spMk id="491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30:21.641" v="591" actId="20577"/>
          <ac:spMkLst>
            <pc:docMk/>
            <pc:sldMk cId="0" sldId="284"/>
            <ac:spMk id="492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31:07.330" v="632" actId="20577"/>
          <ac:spMkLst>
            <pc:docMk/>
            <pc:sldMk cId="0" sldId="284"/>
            <ac:spMk id="493" creationId="{00000000-0000-0000-0000-000000000000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31:52.628" v="662" actId="20577"/>
          <ac:spMkLst>
            <pc:docMk/>
            <pc:sldMk cId="0" sldId="284"/>
            <ac:spMk id="494" creationId="{00000000-0000-0000-0000-000000000000}"/>
          </ac:spMkLst>
        </pc:spChg>
      </pc:sldChg>
      <pc:sldChg chg="del">
        <pc:chgData name="Vlad Mihai  Olaeriu" userId="S::vlad-mihai.olaeriu@s.unibuc.ro::c3484f02-c084-4bb6-afd8-516adb795905" providerId="AD" clId="Web-{36AE2598-F500-5A7B-A44E-58504CC9B255}" dt="2022-11-06T09:23:12.444" v="401"/>
        <pc:sldMkLst>
          <pc:docMk/>
          <pc:sldMk cId="0" sldId="285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12.428" v="400"/>
        <pc:sldMkLst>
          <pc:docMk/>
          <pc:sldMk cId="0" sldId="286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12.413" v="399"/>
        <pc:sldMkLst>
          <pc:docMk/>
          <pc:sldMk cId="0" sldId="287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12.397" v="398"/>
        <pc:sldMkLst>
          <pc:docMk/>
          <pc:sldMk cId="0" sldId="288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12.382" v="397"/>
        <pc:sldMkLst>
          <pc:docMk/>
          <pc:sldMk cId="0" sldId="289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08.194" v="396"/>
        <pc:sldMkLst>
          <pc:docMk/>
          <pc:sldMk cId="0" sldId="290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05.897" v="395"/>
        <pc:sldMkLst>
          <pc:docMk/>
          <pc:sldMk cId="0" sldId="291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05.397" v="394"/>
        <pc:sldMkLst>
          <pc:docMk/>
          <pc:sldMk cId="0" sldId="292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02.616" v="391"/>
        <pc:sldMkLst>
          <pc:docMk/>
          <pc:sldMk cId="0" sldId="293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03.209" v="392"/>
        <pc:sldMkLst>
          <pc:docMk/>
          <pc:sldMk cId="0" sldId="294"/>
        </pc:sldMkLst>
      </pc:sldChg>
      <pc:sldChg chg="del">
        <pc:chgData name="Vlad Mihai  Olaeriu" userId="S::vlad-mihai.olaeriu@s.unibuc.ro::c3484f02-c084-4bb6-afd8-516adb795905" providerId="AD" clId="Web-{36AE2598-F500-5A7B-A44E-58504CC9B255}" dt="2022-11-06T09:23:04.647" v="393"/>
        <pc:sldMkLst>
          <pc:docMk/>
          <pc:sldMk cId="0" sldId="295"/>
        </pc:sldMkLst>
      </pc:sldChg>
      <pc:sldChg chg="addSp delSp modSp add del replId">
        <pc:chgData name="Vlad Mihai  Olaeriu" userId="S::vlad-mihai.olaeriu@s.unibuc.ro::c3484f02-c084-4bb6-afd8-516adb795905" providerId="AD" clId="Web-{36AE2598-F500-5A7B-A44E-58504CC9B255}" dt="2022-11-06T09:44:15.754" v="856"/>
        <pc:sldMkLst>
          <pc:docMk/>
          <pc:sldMk cId="3992715556" sldId="296"/>
        </pc:sldMkLst>
        <pc:spChg chg="add del mod">
          <ac:chgData name="Vlad Mihai  Olaeriu" userId="S::vlad-mihai.olaeriu@s.unibuc.ro::c3484f02-c084-4bb6-afd8-516adb795905" providerId="AD" clId="Web-{36AE2598-F500-5A7B-A44E-58504CC9B255}" dt="2022-11-06T09:07:27.063" v="167"/>
          <ac:spMkLst>
            <pc:docMk/>
            <pc:sldMk cId="3992715556" sldId="296"/>
            <ac:spMk id="2" creationId="{D7F0A589-F374-D63B-63A0-44225761EA7C}"/>
          </ac:spMkLst>
        </pc:spChg>
        <pc:spChg chg="mod">
          <ac:chgData name="Vlad Mihai  Olaeriu" userId="S::vlad-mihai.olaeriu@s.unibuc.ro::c3484f02-c084-4bb6-afd8-516adb795905" providerId="AD" clId="Web-{36AE2598-F500-5A7B-A44E-58504CC9B255}" dt="2022-11-06T09:00:42.710" v="56" actId="1076"/>
          <ac:spMkLst>
            <pc:docMk/>
            <pc:sldMk cId="3992715556" sldId="296"/>
            <ac:spMk id="97" creationId="{00000000-0000-0000-0000-000000000000}"/>
          </ac:spMkLst>
        </pc:spChg>
      </pc:sldChg>
      <pc:sldChg chg="modSp add ord replId">
        <pc:chgData name="Vlad Mihai  Olaeriu" userId="S::vlad-mihai.olaeriu@s.unibuc.ro::c3484f02-c084-4bb6-afd8-516adb795905" providerId="AD" clId="Web-{36AE2598-F500-5A7B-A44E-58504CC9B255}" dt="2022-11-06T09:00:55.398" v="66" actId="20577"/>
        <pc:sldMkLst>
          <pc:docMk/>
          <pc:sldMk cId="2935536783" sldId="297"/>
        </pc:sldMkLst>
        <pc:spChg chg="mod">
          <ac:chgData name="Vlad Mihai  Olaeriu" userId="S::vlad-mihai.olaeriu@s.unibuc.ro::c3484f02-c084-4bb6-afd8-516adb795905" providerId="AD" clId="Web-{36AE2598-F500-5A7B-A44E-58504CC9B255}" dt="2022-11-06T09:00:55.398" v="66" actId="20577"/>
          <ac:spMkLst>
            <pc:docMk/>
            <pc:sldMk cId="2935536783" sldId="297"/>
            <ac:spMk id="97" creationId="{00000000-0000-0000-0000-000000000000}"/>
          </ac:spMkLst>
        </pc:spChg>
      </pc:sldChg>
      <pc:sldChg chg="modSp add del replId">
        <pc:chgData name="Vlad Mihai  Olaeriu" userId="S::vlad-mihai.olaeriu@s.unibuc.ro::c3484f02-c084-4bb6-afd8-516adb795905" providerId="AD" clId="Web-{36AE2598-F500-5A7B-A44E-58504CC9B255}" dt="2022-11-06T09:02:11.869" v="83"/>
        <pc:sldMkLst>
          <pc:docMk/>
          <pc:sldMk cId="1783712027" sldId="298"/>
        </pc:sldMkLst>
        <pc:spChg chg="mod">
          <ac:chgData name="Vlad Mihai  Olaeriu" userId="S::vlad-mihai.olaeriu@s.unibuc.ro::c3484f02-c084-4bb6-afd8-516adb795905" providerId="AD" clId="Web-{36AE2598-F500-5A7B-A44E-58504CC9B255}" dt="2022-11-06T09:01:31.133" v="79" actId="1076"/>
          <ac:spMkLst>
            <pc:docMk/>
            <pc:sldMk cId="1783712027" sldId="298"/>
            <ac:spMk id="97" creationId="{00000000-0000-0000-0000-000000000000}"/>
          </ac:spMkLst>
        </pc:spChg>
      </pc:sldChg>
      <pc:sldChg chg="modSp add replId">
        <pc:chgData name="Vlad Mihai  Olaeriu" userId="S::vlad-mihai.olaeriu@s.unibuc.ro::c3484f02-c084-4bb6-afd8-516adb795905" providerId="AD" clId="Web-{36AE2598-F500-5A7B-A44E-58504CC9B255}" dt="2022-11-06T09:01:46.946" v="82" actId="20577"/>
        <pc:sldMkLst>
          <pc:docMk/>
          <pc:sldMk cId="1921254266" sldId="299"/>
        </pc:sldMkLst>
        <pc:spChg chg="mod">
          <ac:chgData name="Vlad Mihai  Olaeriu" userId="S::vlad-mihai.olaeriu@s.unibuc.ro::c3484f02-c084-4bb6-afd8-516adb795905" providerId="AD" clId="Web-{36AE2598-F500-5A7B-A44E-58504CC9B255}" dt="2022-11-06T09:01:46.946" v="82" actId="20577"/>
          <ac:spMkLst>
            <pc:docMk/>
            <pc:sldMk cId="1921254266" sldId="299"/>
            <ac:spMk id="97" creationId="{00000000-0000-0000-0000-000000000000}"/>
          </ac:spMkLst>
        </pc:spChg>
      </pc:sldChg>
      <pc:sldChg chg="modSp add replId">
        <pc:chgData name="Vlad Mihai  Olaeriu" userId="S::vlad-mihai.olaeriu@s.unibuc.ro::c3484f02-c084-4bb6-afd8-516adb795905" providerId="AD" clId="Web-{36AE2598-F500-5A7B-A44E-58504CC9B255}" dt="2022-11-06T09:02:35.400" v="89" actId="20577"/>
        <pc:sldMkLst>
          <pc:docMk/>
          <pc:sldMk cId="1533575937" sldId="300"/>
        </pc:sldMkLst>
        <pc:spChg chg="mod">
          <ac:chgData name="Vlad Mihai  Olaeriu" userId="S::vlad-mihai.olaeriu@s.unibuc.ro::c3484f02-c084-4bb6-afd8-516adb795905" providerId="AD" clId="Web-{36AE2598-F500-5A7B-A44E-58504CC9B255}" dt="2022-11-06T09:02:35.400" v="89" actId="20577"/>
          <ac:spMkLst>
            <pc:docMk/>
            <pc:sldMk cId="1533575937" sldId="300"/>
            <ac:spMk id="97" creationId="{00000000-0000-0000-0000-000000000000}"/>
          </ac:spMkLst>
        </pc:spChg>
      </pc:sldChg>
      <pc:sldChg chg="addSp delSp modSp add replId">
        <pc:chgData name="Vlad Mihai  Olaeriu" userId="S::vlad-mihai.olaeriu@s.unibuc.ro::c3484f02-c084-4bb6-afd8-516adb795905" providerId="AD" clId="Web-{36AE2598-F500-5A7B-A44E-58504CC9B255}" dt="2022-11-06T09:22:22.224" v="384" actId="14100"/>
        <pc:sldMkLst>
          <pc:docMk/>
          <pc:sldMk cId="1090551976" sldId="301"/>
        </pc:sldMkLst>
        <pc:spChg chg="add mod">
          <ac:chgData name="Vlad Mihai  Olaeriu" userId="S::vlad-mihai.olaeriu@s.unibuc.ro::c3484f02-c084-4bb6-afd8-516adb795905" providerId="AD" clId="Web-{36AE2598-F500-5A7B-A44E-58504CC9B255}" dt="2022-11-06T09:13:55.885" v="248"/>
          <ac:spMkLst>
            <pc:docMk/>
            <pc:sldMk cId="1090551976" sldId="301"/>
            <ac:spMk id="2" creationId="{987C30CC-8797-8C17-7B73-8271D6F73418}"/>
          </ac:spMkLst>
        </pc:spChg>
        <pc:spChg chg="add mod">
          <ac:chgData name="Vlad Mihai  Olaeriu" userId="S::vlad-mihai.olaeriu@s.unibuc.ro::c3484f02-c084-4bb6-afd8-516adb795905" providerId="AD" clId="Web-{36AE2598-F500-5A7B-A44E-58504CC9B255}" dt="2022-11-06T09:14:38.276" v="256" actId="20577"/>
          <ac:spMkLst>
            <pc:docMk/>
            <pc:sldMk cId="1090551976" sldId="301"/>
            <ac:spMk id="3" creationId="{C390C082-7C0B-0832-4796-44A2D81315B9}"/>
          </ac:spMkLst>
        </pc:spChg>
        <pc:spChg chg="add mod">
          <ac:chgData name="Vlad Mihai  Olaeriu" userId="S::vlad-mihai.olaeriu@s.unibuc.ro::c3484f02-c084-4bb6-afd8-516adb795905" providerId="AD" clId="Web-{36AE2598-F500-5A7B-A44E-58504CC9B255}" dt="2022-11-06T09:17:23.045" v="286" actId="1076"/>
          <ac:spMkLst>
            <pc:docMk/>
            <pc:sldMk cId="1090551976" sldId="301"/>
            <ac:spMk id="4" creationId="{7BA284C8-E9FE-4506-B5C1-E87E90C9A471}"/>
          </ac:spMkLst>
        </pc:spChg>
        <pc:spChg chg="add del mod">
          <ac:chgData name="Vlad Mihai  Olaeriu" userId="S::vlad-mihai.olaeriu@s.unibuc.ro::c3484f02-c084-4bb6-afd8-516adb795905" providerId="AD" clId="Web-{36AE2598-F500-5A7B-A44E-58504CC9B255}" dt="2022-11-06T09:15:51.809" v="263"/>
          <ac:spMkLst>
            <pc:docMk/>
            <pc:sldMk cId="1090551976" sldId="301"/>
            <ac:spMk id="5" creationId="{94DF98B7-E4A3-A3B5-2042-25C98B21506A}"/>
          </ac:spMkLst>
        </pc:spChg>
        <pc:spChg chg="add mod">
          <ac:chgData name="Vlad Mihai  Olaeriu" userId="S::vlad-mihai.olaeriu@s.unibuc.ro::c3484f02-c084-4bb6-afd8-516adb795905" providerId="AD" clId="Web-{36AE2598-F500-5A7B-A44E-58504CC9B255}" dt="2022-11-06T09:21:29.145" v="374" actId="20577"/>
          <ac:spMkLst>
            <pc:docMk/>
            <pc:sldMk cId="1090551976" sldId="301"/>
            <ac:spMk id="10" creationId="{899DAEF0-920F-1D8A-1CB4-41878242CAE7}"/>
          </ac:spMkLst>
        </pc:spChg>
        <pc:spChg chg="add mod">
          <ac:chgData name="Vlad Mihai  Olaeriu" userId="S::vlad-mihai.olaeriu@s.unibuc.ro::c3484f02-c084-4bb6-afd8-516adb795905" providerId="AD" clId="Web-{36AE2598-F500-5A7B-A44E-58504CC9B255}" dt="2022-11-06T09:21:49.473" v="380" actId="1076"/>
          <ac:spMkLst>
            <pc:docMk/>
            <pc:sldMk cId="1090551976" sldId="301"/>
            <ac:spMk id="11" creationId="{65A72834-833B-0B20-3BA2-25168130CADF}"/>
          </ac:spMkLst>
        </pc:spChg>
        <pc:spChg chg="add mod">
          <ac:chgData name="Vlad Mihai  Olaeriu" userId="S::vlad-mihai.olaeriu@s.unibuc.ro::c3484f02-c084-4bb6-afd8-516adb795905" providerId="AD" clId="Web-{36AE2598-F500-5A7B-A44E-58504CC9B255}" dt="2022-11-06T09:21:33.817" v="378" actId="20577"/>
          <ac:spMkLst>
            <pc:docMk/>
            <pc:sldMk cId="1090551976" sldId="301"/>
            <ac:spMk id="12" creationId="{2F9176E7-E3FE-91FC-74E5-6B267A3EAC60}"/>
          </ac:spMkLst>
        </pc:spChg>
        <pc:spChg chg="add del mod">
          <ac:chgData name="Vlad Mihai  Olaeriu" userId="S::vlad-mihai.olaeriu@s.unibuc.ro::c3484f02-c084-4bb6-afd8-516adb795905" providerId="AD" clId="Web-{36AE2598-F500-5A7B-A44E-58504CC9B255}" dt="2022-11-06T09:21:59.833" v="381"/>
          <ac:spMkLst>
            <pc:docMk/>
            <pc:sldMk cId="1090551976" sldId="301"/>
            <ac:spMk id="13" creationId="{87910F96-A645-7665-D4CB-315308285A1A}"/>
          </ac:spMkLst>
        </pc:spChg>
        <pc:spChg chg="add mod">
          <ac:chgData name="Vlad Mihai  Olaeriu" userId="S::vlad-mihai.olaeriu@s.unibuc.ro::c3484f02-c084-4bb6-afd8-516adb795905" providerId="AD" clId="Web-{36AE2598-F500-5A7B-A44E-58504CC9B255}" dt="2022-11-06T09:21:36.286" v="379" actId="20577"/>
          <ac:spMkLst>
            <pc:docMk/>
            <pc:sldMk cId="1090551976" sldId="301"/>
            <ac:spMk id="16" creationId="{171BF181-609E-A18B-213F-D20641B1AE30}"/>
          </ac:spMkLst>
        </pc:spChg>
        <pc:spChg chg="del">
          <ac:chgData name="Vlad Mihai  Olaeriu" userId="S::vlad-mihai.olaeriu@s.unibuc.ro::c3484f02-c084-4bb6-afd8-516adb795905" providerId="AD" clId="Web-{36AE2598-F500-5A7B-A44E-58504CC9B255}" dt="2022-11-06T09:13:04.587" v="233"/>
          <ac:spMkLst>
            <pc:docMk/>
            <pc:sldMk cId="1090551976" sldId="301"/>
            <ac:spMk id="247" creationId="{00000000-0000-0000-0000-000000000000}"/>
          </ac:spMkLst>
        </pc:spChg>
        <pc:spChg chg="del">
          <ac:chgData name="Vlad Mihai  Olaeriu" userId="S::vlad-mihai.olaeriu@s.unibuc.ro::c3484f02-c084-4bb6-afd8-516adb795905" providerId="AD" clId="Web-{36AE2598-F500-5A7B-A44E-58504CC9B255}" dt="2022-11-06T09:13:08.321" v="234"/>
          <ac:spMkLst>
            <pc:docMk/>
            <pc:sldMk cId="1090551976" sldId="301"/>
            <ac:spMk id="248" creationId="{00000000-0000-0000-0000-000000000000}"/>
          </ac:spMkLst>
        </pc:spChg>
        <pc:picChg chg="add mod">
          <ac:chgData name="Vlad Mihai  Olaeriu" userId="S::vlad-mihai.olaeriu@s.unibuc.ro::c3484f02-c084-4bb6-afd8-516adb795905" providerId="AD" clId="Web-{36AE2598-F500-5A7B-A44E-58504CC9B255}" dt="2022-11-06T09:19:57.924" v="354" actId="14100"/>
          <ac:picMkLst>
            <pc:docMk/>
            <pc:sldMk cId="1090551976" sldId="301"/>
            <ac:picMk id="6" creationId="{62DD0CE4-1E87-D4EF-5421-F067A3C72FE2}"/>
          </ac:picMkLst>
        </pc:picChg>
        <pc:cxnChg chg="add mod">
          <ac:chgData name="Vlad Mihai  Olaeriu" userId="S::vlad-mihai.olaeriu@s.unibuc.ro::c3484f02-c084-4bb6-afd8-516adb795905" providerId="AD" clId="Web-{36AE2598-F500-5A7B-A44E-58504CC9B255}" dt="2022-11-06T09:22:22.224" v="384" actId="14100"/>
          <ac:cxnSpMkLst>
            <pc:docMk/>
            <pc:sldMk cId="1090551976" sldId="301"/>
            <ac:cxnSpMk id="7" creationId="{1060163B-88FE-D59E-4FC9-B7D43CFCF602}"/>
          </ac:cxnSpMkLst>
        </pc:cxnChg>
        <pc:cxnChg chg="add mod">
          <ac:chgData name="Vlad Mihai  Olaeriu" userId="S::vlad-mihai.olaeriu@s.unibuc.ro::c3484f02-c084-4bb6-afd8-516adb795905" providerId="AD" clId="Web-{36AE2598-F500-5A7B-A44E-58504CC9B255}" dt="2022-11-06T09:17:37.765" v="292" actId="14100"/>
          <ac:cxnSpMkLst>
            <pc:docMk/>
            <pc:sldMk cId="1090551976" sldId="301"/>
            <ac:cxnSpMk id="8" creationId="{1FBF44E3-562D-0248-4241-CF1288CB0CE4}"/>
          </ac:cxnSpMkLst>
        </pc:cxnChg>
        <pc:cxnChg chg="add mod">
          <ac:chgData name="Vlad Mihai  Olaeriu" userId="S::vlad-mihai.olaeriu@s.unibuc.ro::c3484f02-c084-4bb6-afd8-516adb795905" providerId="AD" clId="Web-{36AE2598-F500-5A7B-A44E-58504CC9B255}" dt="2022-11-06T09:17:53.624" v="297" actId="14100"/>
          <ac:cxnSpMkLst>
            <pc:docMk/>
            <pc:sldMk cId="1090551976" sldId="301"/>
            <ac:cxnSpMk id="9" creationId="{9A5EDE7B-251C-4AEE-E9F3-BEDA794D6E75}"/>
          </ac:cxnSpMkLst>
        </pc:cxnChg>
        <pc:cxnChg chg="add mod">
          <ac:chgData name="Vlad Mihai  Olaeriu" userId="S::vlad-mihai.olaeriu@s.unibuc.ro::c3484f02-c084-4bb6-afd8-516adb795905" providerId="AD" clId="Web-{36AE2598-F500-5A7B-A44E-58504CC9B255}" dt="2022-11-06T09:22:14.068" v="383" actId="14100"/>
          <ac:cxnSpMkLst>
            <pc:docMk/>
            <pc:sldMk cId="1090551976" sldId="301"/>
            <ac:cxnSpMk id="14" creationId="{D92C9A9E-A6A4-3750-DCB3-802A5C330B14}"/>
          </ac:cxnSpMkLst>
        </pc:cxnChg>
        <pc:cxnChg chg="add mod">
          <ac:chgData name="Vlad Mihai  Olaeriu" userId="S::vlad-mihai.olaeriu@s.unibuc.ro::c3484f02-c084-4bb6-afd8-516adb795905" providerId="AD" clId="Web-{36AE2598-F500-5A7B-A44E-58504CC9B255}" dt="2022-11-06T09:22:07.068" v="382" actId="14100"/>
          <ac:cxnSpMkLst>
            <pc:docMk/>
            <pc:sldMk cId="1090551976" sldId="301"/>
            <ac:cxnSpMk id="15" creationId="{D70A2DBF-57DA-A867-F691-F5F25C6AE91F}"/>
          </ac:cxnSpMkLst>
        </pc:cxnChg>
      </pc:sldChg>
      <pc:sldChg chg="addSp delSp modSp add replId">
        <pc:chgData name="Vlad Mihai  Olaeriu" userId="S::vlad-mihai.olaeriu@s.unibuc.ro::c3484f02-c084-4bb6-afd8-516adb795905" providerId="AD" clId="Web-{36AE2598-F500-5A7B-A44E-58504CC9B255}" dt="2022-11-06T09:35:58.180" v="748" actId="1076"/>
        <pc:sldMkLst>
          <pc:docMk/>
          <pc:sldMk cId="377854280" sldId="302"/>
        </pc:sldMkLst>
        <pc:spChg chg="add del mod">
          <ac:chgData name="Vlad Mihai  Olaeriu" userId="S::vlad-mihai.olaeriu@s.unibuc.ro::c3484f02-c084-4bb6-afd8-516adb795905" providerId="AD" clId="Web-{36AE2598-F500-5A7B-A44E-58504CC9B255}" dt="2022-11-06T09:35:40.039" v="745"/>
          <ac:spMkLst>
            <pc:docMk/>
            <pc:sldMk cId="377854280" sldId="302"/>
            <ac:spMk id="3" creationId="{B24F93D1-813D-9C6D-D26B-B7B4122CE423}"/>
          </ac:spMkLst>
        </pc:spChg>
        <pc:spChg chg="add mod">
          <ac:chgData name="Vlad Mihai  Olaeriu" userId="S::vlad-mihai.olaeriu@s.unibuc.ro::c3484f02-c084-4bb6-afd8-516adb795905" providerId="AD" clId="Web-{36AE2598-F500-5A7B-A44E-58504CC9B255}" dt="2022-11-06T09:35:58.180" v="748" actId="1076"/>
          <ac:spMkLst>
            <pc:docMk/>
            <pc:sldMk cId="377854280" sldId="302"/>
            <ac:spMk id="5" creationId="{7B0585B5-E420-F534-4002-5A6C87019866}"/>
          </ac:spMkLst>
        </pc:spChg>
        <pc:spChg chg="del">
          <ac:chgData name="Vlad Mihai  Olaeriu" userId="S::vlad-mihai.olaeriu@s.unibuc.ro::c3484f02-c084-4bb6-afd8-516adb795905" providerId="AD" clId="Web-{36AE2598-F500-5A7B-A44E-58504CC9B255}" dt="2022-11-06T09:32:20.175" v="664"/>
          <ac:spMkLst>
            <pc:docMk/>
            <pc:sldMk cId="377854280" sldId="302"/>
            <ac:spMk id="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74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92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7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07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49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28280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AD7FD4"/>
                </a:solidFill>
              </a:rPr>
              <a:t>DisBotify</a:t>
            </a:r>
            <a:endParaRPr lang="en">
              <a:solidFill>
                <a:srgbClr val="AD7FD4"/>
              </a:solidFill>
            </a:endParaRP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B1C3954-63D2-FC7B-76D3-7C1727ADC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0324" y="1994436"/>
            <a:ext cx="1252081" cy="11690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6000" b="1" dirty="0">
                <a:solidFill>
                  <a:srgbClr val="AD7FD4"/>
                </a:solidFill>
              </a:rPr>
              <a:t>Thank you!</a:t>
            </a:r>
            <a:endParaRPr lang="en-US" sz="6000" b="1" dirty="0">
              <a:solidFill>
                <a:srgbClr val="AD7FD4"/>
              </a:solidFill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6E06BD-1CC1-C1CA-C05B-11487AF49DD8}"/>
              </a:ext>
            </a:extLst>
          </p:cNvPr>
          <p:cNvSpPr txBox="1"/>
          <p:nvPr/>
        </p:nvSpPr>
        <p:spPr>
          <a:xfrm>
            <a:off x="1510079" y="1718896"/>
            <a:ext cx="61216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Roboto Slab"/>
              </a:rPr>
              <a:t>THIS PROJECT WAS </a:t>
            </a:r>
          </a:p>
          <a:p>
            <a:pPr algn="ctr"/>
            <a:r>
              <a:rPr lang="en-US" sz="1800" dirty="0">
                <a:latin typeface="Roboto Slab"/>
              </a:rPr>
              <a:t>BROUGHT TO LIFE BY: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DFD02-7752-E402-15FA-297E4FE13DCE}"/>
              </a:ext>
            </a:extLst>
          </p:cNvPr>
          <p:cNvSpPr txBox="1"/>
          <p:nvPr/>
        </p:nvSpPr>
        <p:spPr>
          <a:xfrm>
            <a:off x="3231869" y="2607921"/>
            <a:ext cx="268207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/>
              <a:t>CLAUDIU MARIAN LĂBUȘ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RADU IONESCU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VLAD MIHAI OLĂERIU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6000" dirty="0">
              <a:solidFill>
                <a:srgbClr val="AD7FD4"/>
              </a:solidFill>
            </a:endParaRPr>
          </a:p>
          <a:p>
            <a:pPr algn="ctr"/>
            <a:r>
              <a:rPr lang="en" dirty="0">
                <a:solidFill>
                  <a:srgbClr val="AD7FD4"/>
                </a:solidFill>
              </a:rPr>
              <a:t>What is it?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Web application where you can configure your own Discord Bot</a:t>
            </a:r>
          </a:p>
          <a:p>
            <a:pPr marL="0" indent="0">
              <a:buNone/>
            </a:pPr>
            <a:r>
              <a:rPr lang="en" b="1" dirty="0"/>
              <a:t>without a single line of code</a:t>
            </a:r>
            <a:r>
              <a:rPr lang="en" dirty="0"/>
              <a:t>!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983D5DD0-60CE-805B-4011-A1A9482C7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3910" y="1321756"/>
            <a:ext cx="516178" cy="480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rgbClr val="AD7FD4"/>
                </a:solidFill>
              </a:rPr>
              <a:t>How does it work?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5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7C30CC-8797-8C17-7B73-8271D6F73418}"/>
              </a:ext>
            </a:extLst>
          </p:cNvPr>
          <p:cNvSpPr/>
          <p:nvPr/>
        </p:nvSpPr>
        <p:spPr>
          <a:xfrm>
            <a:off x="787573" y="407878"/>
            <a:ext cx="1221286" cy="1150828"/>
          </a:xfrm>
          <a:prstGeom prst="rect">
            <a:avLst/>
          </a:prstGeom>
          <a:solidFill>
            <a:srgbClr val="AD7FD4"/>
          </a:solidFill>
          <a:ln>
            <a:solidFill>
              <a:srgbClr val="AD7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Roboto Slab"/>
                <a:ea typeface="Roboto Slab"/>
                <a:cs typeface="Arial"/>
              </a:rPr>
              <a:t>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0C082-7C0B-0832-4796-44A2D81315B9}"/>
              </a:ext>
            </a:extLst>
          </p:cNvPr>
          <p:cNvSpPr/>
          <p:nvPr/>
        </p:nvSpPr>
        <p:spPr>
          <a:xfrm>
            <a:off x="3958223" y="407877"/>
            <a:ext cx="1221286" cy="1150828"/>
          </a:xfrm>
          <a:prstGeom prst="rect">
            <a:avLst/>
          </a:prstGeom>
          <a:solidFill>
            <a:srgbClr val="620CAD"/>
          </a:solidFill>
          <a:ln>
            <a:solidFill>
              <a:srgbClr val="620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Roboto Slab"/>
                <a:ea typeface="Roboto Slab"/>
                <a:cs typeface="Arial"/>
              </a:rPr>
              <a:t>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284C8-E9FE-4506-B5C1-E87E90C9A471}"/>
              </a:ext>
            </a:extLst>
          </p:cNvPr>
          <p:cNvSpPr/>
          <p:nvPr/>
        </p:nvSpPr>
        <p:spPr>
          <a:xfrm>
            <a:off x="2353325" y="2568616"/>
            <a:ext cx="1221286" cy="1150828"/>
          </a:xfrm>
          <a:prstGeom prst="rect">
            <a:avLst/>
          </a:prstGeom>
          <a:solidFill>
            <a:srgbClr val="620CAD"/>
          </a:solidFill>
          <a:ln>
            <a:solidFill>
              <a:srgbClr val="620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Roboto Slab"/>
                <a:ea typeface="Roboto Slab"/>
                <a:cs typeface="Arial"/>
              </a:rPr>
              <a:t>Backend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62DD0CE4-1E87-D4EF-5421-F067A3C7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7899" y="2177347"/>
            <a:ext cx="1584541" cy="23467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60163B-88FE-D59E-4FC9-B7D43CFCF602}"/>
              </a:ext>
            </a:extLst>
          </p:cNvPr>
          <p:cNvCxnSpPr/>
          <p:nvPr/>
        </p:nvCxnSpPr>
        <p:spPr>
          <a:xfrm flipV="1">
            <a:off x="3605930" y="3165895"/>
            <a:ext cx="2515082" cy="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BF44E3-562D-0248-4241-CF1288CB0CE4}"/>
              </a:ext>
            </a:extLst>
          </p:cNvPr>
          <p:cNvCxnSpPr>
            <a:cxnSpLocks/>
          </p:cNvCxnSpPr>
          <p:nvPr/>
        </p:nvCxnSpPr>
        <p:spPr>
          <a:xfrm flipH="1">
            <a:off x="3635679" y="1590023"/>
            <a:ext cx="948845" cy="94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5EDE7B-251C-4AEE-E9F3-BEDA794D6E75}"/>
              </a:ext>
            </a:extLst>
          </p:cNvPr>
          <p:cNvCxnSpPr>
            <a:cxnSpLocks/>
          </p:cNvCxnSpPr>
          <p:nvPr/>
        </p:nvCxnSpPr>
        <p:spPr>
          <a:xfrm>
            <a:off x="2040176" y="995037"/>
            <a:ext cx="1822538" cy="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9DAEF0-920F-1D8A-1CB4-41878242CAE7}"/>
              </a:ext>
            </a:extLst>
          </p:cNvPr>
          <p:cNvSpPr txBox="1"/>
          <p:nvPr/>
        </p:nvSpPr>
        <p:spPr>
          <a:xfrm>
            <a:off x="2285999" y="645873"/>
            <a:ext cx="14335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boto Slab"/>
              </a:rPr>
              <a:t>BOT'S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72834-833B-0B20-3BA2-25168130CADF}"/>
              </a:ext>
            </a:extLst>
          </p:cNvPr>
          <p:cNvSpPr txBox="1"/>
          <p:nvPr/>
        </p:nvSpPr>
        <p:spPr>
          <a:xfrm>
            <a:off x="2379944" y="1045140"/>
            <a:ext cx="14335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boto Slab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176E7-E3FE-91FC-74E5-6B267A3EAC60}"/>
              </a:ext>
            </a:extLst>
          </p:cNvPr>
          <p:cNvSpPr txBox="1"/>
          <p:nvPr/>
        </p:nvSpPr>
        <p:spPr>
          <a:xfrm>
            <a:off x="4055299" y="2830098"/>
            <a:ext cx="14335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boto Slab"/>
              </a:rPr>
              <a:t>GENERATES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C9A9E-A6A4-3750-DCB3-802A5C330B14}"/>
              </a:ext>
            </a:extLst>
          </p:cNvPr>
          <p:cNvCxnSpPr/>
          <p:nvPr/>
        </p:nvCxnSpPr>
        <p:spPr>
          <a:xfrm flipV="1">
            <a:off x="1352066" y="1612764"/>
            <a:ext cx="9631" cy="266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A2DBF-57DA-A867-F691-F5F25C6AE91F}"/>
              </a:ext>
            </a:extLst>
          </p:cNvPr>
          <p:cNvCxnSpPr/>
          <p:nvPr/>
        </p:nvCxnSpPr>
        <p:spPr>
          <a:xfrm flipV="1">
            <a:off x="1343417" y="4243973"/>
            <a:ext cx="4924291" cy="313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1BF181-609E-A18B-213F-D20641B1AE30}"/>
              </a:ext>
            </a:extLst>
          </p:cNvPr>
          <p:cNvSpPr txBox="1"/>
          <p:nvPr/>
        </p:nvSpPr>
        <p:spPr>
          <a:xfrm>
            <a:off x="2599147" y="4356707"/>
            <a:ext cx="19346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boto Slab"/>
              </a:rPr>
              <a:t>USER'S SERVER</a:t>
            </a:r>
          </a:p>
          <a:p>
            <a:endParaRPr lang="en-US" b="1" dirty="0"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09055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rgbClr val="AD7FD4"/>
                </a:solidFill>
              </a:rPr>
              <a:t>Scalability...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25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D7FD4"/>
                </a:solidFill>
              </a:rPr>
              <a:t>Scalability</a:t>
            </a:r>
            <a:endParaRPr lang="en-US"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93A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C5A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620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510B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AD7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728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Bot generator</a:t>
            </a: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Admin </a:t>
            </a:r>
            <a:r>
              <a:rPr lang="en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responsability</a:t>
            </a:r>
            <a:endParaRPr lang="en" b="1" dirty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Simulating a real user</a:t>
            </a: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rPr>
              <a:t>Small features</a:t>
            </a: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rPr>
              <a:t>Schedueling</a:t>
            </a:r>
            <a:endParaRPr lang="en" b="1">
              <a:solidFill>
                <a:schemeClr val="dk2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rPr>
              <a:t>Assistant / Comrade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rgbClr val="AD7FD4"/>
                </a:solidFill>
              </a:rPr>
              <a:t>Why </a:t>
            </a:r>
            <a:r>
              <a:rPr lang="en" dirty="0" err="1">
                <a:solidFill>
                  <a:srgbClr val="AD7FD4"/>
                </a:solidFill>
              </a:rPr>
              <a:t>DisBotify</a:t>
            </a:r>
            <a:r>
              <a:rPr lang="en" dirty="0">
                <a:solidFill>
                  <a:srgbClr val="AD7FD4"/>
                </a:solidFill>
              </a:rPr>
              <a:t>?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357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0585B5-E420-F534-4002-5A6C8701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38" y="2572256"/>
            <a:ext cx="5832600" cy="1159800"/>
          </a:xfrm>
        </p:spPr>
        <p:txBody>
          <a:bodyPr/>
          <a:lstStyle/>
          <a:p>
            <a:r>
              <a:rPr lang="en-US" dirty="0">
                <a:solidFill>
                  <a:srgbClr val="510B8F"/>
                </a:solidFill>
              </a:rPr>
              <a:t>1. Intuitive design</a:t>
            </a:r>
            <a:br>
              <a:rPr lang="en-US" dirty="0">
                <a:solidFill>
                  <a:srgbClr val="510B8F"/>
                </a:solidFill>
              </a:rPr>
            </a:br>
            <a:r>
              <a:rPr lang="en-US" dirty="0">
                <a:solidFill>
                  <a:srgbClr val="510B8F"/>
                </a:solidFill>
              </a:rPr>
              <a:t>2. Easy to use</a:t>
            </a:r>
            <a:br>
              <a:rPr lang="en-US" dirty="0">
                <a:solidFill>
                  <a:srgbClr val="510B8F"/>
                </a:solidFill>
              </a:rPr>
            </a:br>
            <a:r>
              <a:rPr lang="en-US" dirty="0">
                <a:solidFill>
                  <a:srgbClr val="510B8F"/>
                </a:solidFill>
              </a:rPr>
              <a:t>3. Instant result</a:t>
            </a:r>
            <a:br>
              <a:rPr lang="en-US" dirty="0">
                <a:solidFill>
                  <a:srgbClr val="510B8F"/>
                </a:solidFill>
              </a:rPr>
            </a:br>
            <a:r>
              <a:rPr lang="en-US" dirty="0">
                <a:solidFill>
                  <a:srgbClr val="510B8F"/>
                </a:solidFill>
              </a:rPr>
              <a:t>4. Simple to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428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Cordelia template</vt:lpstr>
      <vt:lpstr>DisBotify</vt:lpstr>
      <vt:lpstr> What is it?</vt:lpstr>
      <vt:lpstr>PowerPoint Presentation</vt:lpstr>
      <vt:lpstr>How does it work?</vt:lpstr>
      <vt:lpstr>PowerPoint Presentation</vt:lpstr>
      <vt:lpstr>Scalability...</vt:lpstr>
      <vt:lpstr>Scalability</vt:lpstr>
      <vt:lpstr>Why DisBotify?</vt:lpstr>
      <vt:lpstr>1. Intuitive design 2. Easy to use 3. Instant result 4. Simple to scale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244</cp:revision>
  <dcterms:modified xsi:type="dcterms:W3CDTF">2022-11-06T09:44:43Z</dcterms:modified>
</cp:coreProperties>
</file>