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4107-1BB4-4207-8208-F4F8E5A0DB85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E7D3-457D-49C6-8046-0A5F9427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275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4107-1BB4-4207-8208-F4F8E5A0DB85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E7D3-457D-49C6-8046-0A5F9427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01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4107-1BB4-4207-8208-F4F8E5A0DB85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E7D3-457D-49C6-8046-0A5F9427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4107-1BB4-4207-8208-F4F8E5A0DB85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E7D3-457D-49C6-8046-0A5F9427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5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4107-1BB4-4207-8208-F4F8E5A0DB85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E7D3-457D-49C6-8046-0A5F9427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000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4107-1BB4-4207-8208-F4F8E5A0DB85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E7D3-457D-49C6-8046-0A5F9427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919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4107-1BB4-4207-8208-F4F8E5A0DB85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E7D3-457D-49C6-8046-0A5F942796E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4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4107-1BB4-4207-8208-F4F8E5A0DB85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E7D3-457D-49C6-8046-0A5F9427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74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4107-1BB4-4207-8208-F4F8E5A0DB85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E7D3-457D-49C6-8046-0A5F9427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83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4107-1BB4-4207-8208-F4F8E5A0DB85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E7D3-457D-49C6-8046-0A5F9427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16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8C84107-1BB4-4207-8208-F4F8E5A0DB85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E7D3-457D-49C6-8046-0A5F9427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33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8C84107-1BB4-4207-8208-F4F8E5A0DB85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965E7D3-457D-49C6-8046-0A5F9427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9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ladYY/Mnementh_Team_Project/graphs/contributor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5865223"/>
            <a:ext cx="9144000" cy="992777"/>
          </a:xfrm>
          <a:blipFill dpi="0" rotWithShape="1">
            <a:blip r:embed="rId3"/>
            <a:srcRect/>
            <a:stretch>
              <a:fillRect t="-69000"/>
            </a:stretch>
          </a:blipFill>
          <a:ln>
            <a:solidFill>
              <a:schemeClr val="bg1">
                <a:lumMod val="95000"/>
                <a:lumOff val="5000"/>
              </a:schemeClr>
            </a:solidFill>
          </a:ln>
          <a:effectLst>
            <a:outerShdw blurRad="50800" dist="50800" dir="5400000" sx="4000" sy="4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r>
              <a:rPr lang="en-US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MNEMENTH</a:t>
            </a:r>
            <a:endParaRPr lang="en-GB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186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pressure="25"/>
                    </a14:imgEffect>
                  </a14:imgLayer>
                </a14:imgProps>
              </a:ext>
            </a:extLst>
          </a:blip>
          <a:srcRect/>
          <a:stretch>
            <a:fillRect l="-5000" t="-35000" r="-14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7376" y="0"/>
            <a:ext cx="9021722" cy="784444"/>
          </a:xfrm>
          <a:solidFill>
            <a:srgbClr val="FFFFFF">
              <a:alpha val="78000"/>
            </a:srgbClr>
          </a:solidFill>
          <a:ln>
            <a:solidFill>
              <a:srgbClr val="FFC000"/>
            </a:solidFill>
          </a:ln>
        </p:spPr>
        <p:txBody>
          <a:bodyPr/>
          <a:lstStyle/>
          <a:p>
            <a:pPr algn="ctr"/>
            <a:r>
              <a:rPr lang="en-US" i="1" dirty="0" smtClean="0"/>
              <a:t>TEAM CONTRIBUTIONS</a:t>
            </a:r>
            <a:endParaRPr lang="en-GB" i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30711"/>
              </p:ext>
            </p:extLst>
          </p:nvPr>
        </p:nvGraphicFramePr>
        <p:xfrm>
          <a:off x="2064328" y="1634835"/>
          <a:ext cx="7827818" cy="43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3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3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3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 </a:t>
                      </a:r>
                      <a:r>
                        <a:rPr lang="en-GB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9525" marB="0" anchor="b">
                    <a:solidFill>
                      <a:schemeClr val="accent1">
                        <a:tint val="20000"/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CONTRIBUTION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9525" marB="0" anchor="b">
                    <a:solidFill>
                      <a:schemeClr val="accent1">
                        <a:tint val="20000"/>
                        <a:alpha val="3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3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Magdalena </a:t>
                      </a:r>
                      <a:r>
                        <a:rPr lang="en-GB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Kirova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9525" marB="0" anchor="b">
                    <a:solidFill>
                      <a:schemeClr val="accent1">
                        <a:tint val="20000"/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Menu</a:t>
                      </a:r>
                    </a:p>
                  </a:txBody>
                  <a:tcPr marL="7003" marR="7003" marT="9525" marB="0" anchor="b">
                    <a:solidFill>
                      <a:schemeClr val="accent1">
                        <a:tint val="20000"/>
                        <a:alpha val="3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3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Mario </a:t>
                      </a:r>
                      <a:r>
                        <a:rPr lang="en-GB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Diankov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9525" marB="0" anchor="b">
                    <a:solidFill>
                      <a:schemeClr val="accent1">
                        <a:tint val="20000"/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</a:t>
                      </a:r>
                    </a:p>
                  </a:txBody>
                  <a:tcPr marL="7003" marR="7003" marT="9525" marB="0" anchor="b">
                    <a:solidFill>
                      <a:schemeClr val="accent1">
                        <a:tint val="20000"/>
                        <a:alpha val="3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3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Dido Viktorov</a:t>
                      </a:r>
                    </a:p>
                  </a:txBody>
                  <a:tcPr marL="7003" marR="7003" marT="9525" marB="0" anchor="b">
                    <a:solidFill>
                      <a:schemeClr val="accent1">
                        <a:tint val="20000"/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Enemies</a:t>
                      </a:r>
                    </a:p>
                  </a:txBody>
                  <a:tcPr marL="7003" marR="7003" marT="9525" marB="0" anchor="b">
                    <a:solidFill>
                      <a:schemeClr val="accent1">
                        <a:tint val="20000"/>
                        <a:alpha val="3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3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Emilian Markov</a:t>
                      </a:r>
                    </a:p>
                  </a:txBody>
                  <a:tcPr marL="7003" marR="7003" marT="9525" marB="0" anchor="b">
                    <a:solidFill>
                      <a:schemeClr val="accent1">
                        <a:tint val="20000"/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Game Loop</a:t>
                      </a:r>
                    </a:p>
                  </a:txBody>
                  <a:tcPr marL="7003" marR="7003" marT="9525" marB="0" anchor="b">
                    <a:solidFill>
                      <a:schemeClr val="accent1">
                        <a:tint val="20000"/>
                        <a:alpha val="3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3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Nikola </a:t>
                      </a:r>
                      <a:r>
                        <a:rPr lang="en-GB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Donev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9525" marB="0" anchor="b">
                    <a:solidFill>
                      <a:schemeClr val="accent1">
                        <a:tint val="20000"/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Background</a:t>
                      </a:r>
                    </a:p>
                  </a:txBody>
                  <a:tcPr marL="7003" marR="7003" marT="9525" marB="0" anchor="b">
                    <a:solidFill>
                      <a:schemeClr val="accent1">
                        <a:tint val="20000"/>
                        <a:alpha val="3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3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Vladi Nikolov</a:t>
                      </a:r>
                    </a:p>
                  </a:txBody>
                  <a:tcPr marL="7003" marR="7003" marT="9525" marB="0" anchor="b">
                    <a:solidFill>
                      <a:schemeClr val="accent1">
                        <a:tint val="20000"/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Soundtrack</a:t>
                      </a:r>
                    </a:p>
                  </a:txBody>
                  <a:tcPr marL="7003" marR="7003" marT="9525" marB="0" anchor="b">
                    <a:solidFill>
                      <a:schemeClr val="accent1">
                        <a:tint val="20000"/>
                        <a:alpha val="3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3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Georgi Dimitrov</a:t>
                      </a:r>
                    </a:p>
                  </a:txBody>
                  <a:tcPr marL="7003" marR="7003" marT="9525" marB="0" anchor="b">
                    <a:solidFill>
                      <a:schemeClr val="accent1">
                        <a:tint val="20000"/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7003" marR="7003" marT="9525" marB="0" anchor="b">
                    <a:solidFill>
                      <a:schemeClr val="accent1">
                        <a:tint val="20000"/>
                        <a:alpha val="3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23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Todor </a:t>
                      </a:r>
                      <a:r>
                        <a:rPr lang="en-GB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Damianov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9525" marB="0" anchor="b">
                    <a:solidFill>
                      <a:schemeClr val="accent1">
                        <a:tint val="20000"/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Battleground</a:t>
                      </a:r>
                    </a:p>
                  </a:txBody>
                  <a:tcPr marL="7003" marR="7003" marT="9525" marB="0" anchor="b">
                    <a:solidFill>
                      <a:schemeClr val="accent1">
                        <a:tint val="20000"/>
                        <a:alpha val="3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396693" y="6353396"/>
            <a:ext cx="76617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4"/>
              </a:rPr>
              <a:t>https://github.com/VladYY/Mnementh_Team_Project/graphs/contributors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807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stretch>
            <a:fillRect l="-6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83853" y="0"/>
            <a:ext cx="9959109" cy="662782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en-US" i="1" dirty="0" smtClean="0"/>
              <a:t>Basic dynamic of the game</a:t>
            </a:r>
            <a:endParaRPr lang="en-GB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646" y="1224643"/>
            <a:ext cx="8577521" cy="3380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3066473" y="4762737"/>
            <a:ext cx="6096000" cy="18229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player (a bronze dragon named </a:t>
            </a:r>
            <a:r>
              <a:rPr lang="en-US" sz="12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Mnementh</a:t>
            </a: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have the task to protect the dragon cave (the object that must be defended) and avoid his own death. </a:t>
            </a:r>
            <a:endParaRPr lang="en-GB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time the dragon hit directly an enemy, losing 5% of his total health, but of course the enemy dies – you can’t hit a dragon like this. When an enemy reach the cave, it disappear in the deep darkness and takes 10% of dragon’s total health.</a:t>
            </a:r>
            <a:endParaRPr lang="en-GB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 next wave is bigger and bigger. You must slay all enemies you can. Protect the cave! Protect the treasure in it!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94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TM10001115[[fn=Колет]]</Template>
  <TotalTime>93</TotalTime>
  <Words>150</Words>
  <Application>Microsoft Office PowerPoint</Application>
  <PresentationFormat>Широк екран</PresentationFormat>
  <Paragraphs>25</Paragraphs>
  <Slides>3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</vt:i4>
      </vt:variant>
    </vt:vector>
  </HeadingPairs>
  <TitlesOfParts>
    <vt:vector size="9" baseType="lpstr">
      <vt:lpstr>Arial</vt:lpstr>
      <vt:lpstr>Calibri</vt:lpstr>
      <vt:lpstr>Corbel</vt:lpstr>
      <vt:lpstr>Gill Sans MT</vt:lpstr>
      <vt:lpstr>Times New Roman</vt:lpstr>
      <vt:lpstr>Parcel</vt:lpstr>
      <vt:lpstr>MNEMENTH</vt:lpstr>
      <vt:lpstr>TEAM CONTRIBUTIONS</vt:lpstr>
      <vt:lpstr>Basic dynamic of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CONTRIBUTIONS</dc:title>
  <dc:creator>Diankov, Mario (LSBOR rtech)</dc:creator>
  <cp:lastModifiedBy>Magdalena</cp:lastModifiedBy>
  <cp:revision>10</cp:revision>
  <dcterms:created xsi:type="dcterms:W3CDTF">2017-02-13T17:38:39Z</dcterms:created>
  <dcterms:modified xsi:type="dcterms:W3CDTF">2017-02-13T19:59:45Z</dcterms:modified>
</cp:coreProperties>
</file>