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PT Sans Narrow"/>
      <p:regular r:id="rId47"/>
      <p:bold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Narrow-bold.fntdata"/><Relationship Id="rId47" Type="http://schemas.openxmlformats.org/officeDocument/2006/relationships/font" Target="fonts/PTSansNarrow-regular.fntdata"/><Relationship Id="rId4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Титульник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Техническое задание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Титульник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ПЯТНАШКИ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50"/>
            <a:ext cx="4870500" cy="10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200"/>
              <a:t>курсовая работа по ТРПО</a:t>
            </a:r>
          </a:p>
          <a:p>
            <a:pPr lvl="0">
              <a:spcBef>
                <a:spcPts val="0"/>
              </a:spcBef>
              <a:buNone/>
            </a:pPr>
            <a:r>
              <a:rPr lang="ru" sz="1200"/>
              <a:t>студентов группы ИС - 641</a:t>
            </a:r>
          </a:p>
          <a:p>
            <a:pPr lvl="0">
              <a:spcBef>
                <a:spcPts val="0"/>
              </a:spcBef>
              <a:buNone/>
            </a:pPr>
            <a:r>
              <a:rPr lang="ru" sz="1200"/>
              <a:t>Занковича Владислава</a:t>
            </a:r>
          </a:p>
          <a:p>
            <a:pPr lvl="0">
              <a:spcBef>
                <a:spcPts val="0"/>
              </a:spcBef>
              <a:buNone/>
            </a:pPr>
            <a:r>
              <a:rPr lang="ru" sz="1200"/>
              <a:t>Агалакова Антона</a:t>
            </a:r>
          </a:p>
          <a:p>
            <a:pPr lvl="0">
              <a:spcBef>
                <a:spcPts val="0"/>
              </a:spcBef>
              <a:buNone/>
            </a:pPr>
            <a:r>
              <a:rPr lang="ru" sz="1200"/>
              <a:t>Шарапова Владимира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game.c  //  print_field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print_field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(field** units)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;i&lt;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___   ___   ___   ___ \n"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"|"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;j&lt;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;j++)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%s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| 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(j&lt;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"|"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"\n ‾‾‾   ‾‾‾   ‾‾‾   ‾‾‾ \n"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"\n"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game.c  //  Game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Game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units=(field**)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i&lt;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units[i]=(field*)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print_field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 ==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system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"clear"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print_field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game.c  //  swap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40350" y="1266325"/>
            <a:ext cx="3941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(field** units)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m, n, i, j;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storona;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scanf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%c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&amp;storona);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(m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m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m++)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n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n++)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(units[m][n].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i = m;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j = n;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278250" y="872950"/>
            <a:ext cx="45540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(storona ==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'w' || storona =='W' 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m = i +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	n = j;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(m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units[m][n].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(units[m][n].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(storona ==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'a' || storona == 'A'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m = i;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n = j +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(n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units[m][n].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(units[m][n].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game.c  //  swap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(storona ==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's' || storona == 'S'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m = i -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n = j;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(m &gt; -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units[m][n].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(units[m][n].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(storona ==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'd' || storona == 'D'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m = i;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n = j -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(n &gt; -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units[m][n].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(units[m][n].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game.c  //  Game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Game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units=(field**)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i&lt;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units[i]=(field*)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print_field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 ==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system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"clear"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print_field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game.c  //  check_win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(field** units)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	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win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j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j++)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(win ==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"YOU ARE WINNER"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atoi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== win)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win++;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84125" y="3268925"/>
            <a:ext cx="8520600" cy="7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         меню         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1266321"/>
            <a:ext cx="2143124" cy="180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162" y="1152425"/>
            <a:ext cx="3838875" cy="129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604175" y="2469312"/>
            <a:ext cx="2499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справка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0325" y="3018700"/>
            <a:ext cx="162878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980325" y="3890975"/>
            <a:ext cx="2499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авторы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228275" y="2067325"/>
            <a:ext cx="2499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игровое поле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9875" y="2469327"/>
            <a:ext cx="2794700" cy="24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game_test.h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#ifndef GAME_TEST_H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#define GAME_TEST_H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#include &lt;stdio.h&gt;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typedef struct{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char unit[4];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}field;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 swap_test(field** units, char storona);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 check_win(field** 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 field_init(field** 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 check_init(field** 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#endif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25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(Swap, test1)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4518600" y="1152425"/>
            <a:ext cx="35763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'w'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25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(field** units, 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storona)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m, n, i, j;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(m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m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m++)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n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n++)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(units[m][n].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i = m;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j = n;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4268625" y="1152425"/>
            <a:ext cx="47301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((storona == </a:t>
            </a:r>
            <a:r>
              <a:rPr lang="ru" sz="8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'w'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|| (storona == </a:t>
            </a:r>
            <a:r>
              <a:rPr lang="ru" sz="8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'W'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m = i +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	n = j;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(m &lt;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units[m][n].</a:t>
            </a:r>
            <a:r>
              <a:rPr lang="ru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(units[m][n].</a:t>
            </a:r>
            <a:r>
              <a:rPr lang="ru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8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((storona == </a:t>
            </a:r>
            <a:r>
              <a:rPr lang="ru" sz="8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'a'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|| (storona == </a:t>
            </a:r>
            <a:r>
              <a:rPr lang="ru" sz="8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'A'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m = i;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n = j +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(n &lt;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units[m][n].</a:t>
            </a:r>
            <a:r>
              <a:rPr lang="ru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(units[m][n].</a:t>
            </a:r>
            <a:r>
              <a:rPr lang="ru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8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Техническое задание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400">
                <a:solidFill>
                  <a:srgbClr val="6A73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Разработать игру “Пятнашки”, написанную на языке Си для ОС Linux, в виде консольного приложения с полем 4х4 на клетки. Одна из клеток должна быть пустой, а все остальные беспорядочно заполнены числами от 1 до 15. Условие победы: расположить цифры на поле в порядке возрастания так, чтобы пустая клетка оказалась в правом нижнем углу поля. Управление перемещением клеток должно осуществляться с помощью клавиш WASD. Тестирование осуществляется в ручную.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25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((storona == </a:t>
            </a:r>
            <a:r>
              <a:rPr lang="ru" sz="8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's'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|| (storona == </a:t>
            </a:r>
            <a:r>
              <a:rPr lang="ru" sz="8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'S'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m = i -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n = j;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(m &gt; -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units[m][n].</a:t>
            </a:r>
            <a:r>
              <a:rPr lang="ru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(units[m][n].</a:t>
            </a:r>
            <a:r>
              <a:rPr lang="ru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8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((storona == </a:t>
            </a:r>
            <a:r>
              <a:rPr lang="ru" sz="8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'd'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|| (storona == </a:t>
            </a:r>
            <a:r>
              <a:rPr lang="ru" sz="8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'D'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m = i;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n = j -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(n &gt; -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units[m][n].</a:t>
            </a:r>
            <a:r>
              <a:rPr lang="ru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(units[m][n].</a:t>
            </a:r>
            <a:r>
              <a:rPr lang="ru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8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4268625" y="788350"/>
            <a:ext cx="473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710200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(Swap, test2)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's'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4518600" y="710200"/>
            <a:ext cx="35763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(Swap, test3)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'a'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710200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(Swap, test4)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'd'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4518600" y="60450"/>
            <a:ext cx="3576300" cy="4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test1)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'd'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710200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test2)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's'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4518600" y="60450"/>
            <a:ext cx="3576300" cy="4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test3)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'a'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710200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test4)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's'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4518600" y="60450"/>
            <a:ext cx="3576300" cy="4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test5)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'w'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710200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test6)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'd'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4518600" y="60450"/>
            <a:ext cx="3576300" cy="4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test7)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'w'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710200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test8)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'a'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4518600" y="60450"/>
            <a:ext cx="3576300" cy="4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test9)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's'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710200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test10)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's'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4518600" y="60450"/>
            <a:ext cx="3576300" cy="4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test11)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'd'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710200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test12)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'd'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4518600" y="60450"/>
            <a:ext cx="3576300" cy="4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test13)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'a'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710200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test14)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'a'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4518600" y="60450"/>
            <a:ext cx="3576300" cy="4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test15)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'w'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main.c								game.h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ru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include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&lt;stdio.h&gt;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ru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include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"game.h"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menu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893525" y="1076775"/>
            <a:ext cx="3268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ru" sz="11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ifndef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GAME_H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ru" sz="11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define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GAME_H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ru" sz="11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include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&lt;stdio.h&gt;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1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typedef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11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unit[</a:t>
            </a:r>
            <a:r>
              <a:rPr lang="ru" sz="11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}field;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menu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Game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(field** field);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print_field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(field** 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(field** 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(field** 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ru" sz="11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endif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710200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(Swap_borderline, test16)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swap_test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'w'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326875"/>
            <a:ext cx="8520600" cy="82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</a:t>
            </a:r>
            <a:r>
              <a:rPr lang="ru"/>
              <a:t>ame_test.c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61475" y="922950"/>
            <a:ext cx="473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(Check_win, test1)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518600" y="884500"/>
            <a:ext cx="39993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25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(field** units)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	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win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j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j++)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(win ==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atoi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== win)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win++;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4268625" y="788350"/>
            <a:ext cx="473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326875"/>
            <a:ext cx="8520600" cy="82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61475" y="922950"/>
            <a:ext cx="473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(Check_win, test2)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4480150" y="134600"/>
            <a:ext cx="39993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(Check_win, test3)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152425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(Init, test1)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152425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(field** units)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i, j, k;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buf[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], numbers[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= {{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srand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unsigned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time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(j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j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j++)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4268625" y="788350"/>
            <a:ext cx="473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(k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k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k++)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i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()%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j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()%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(buf, numbers[k]);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buf);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break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i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()%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j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()%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152425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(field** units)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	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correct_num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i, j, k, dnum;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(k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k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k++)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dnum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(j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j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j++)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atoi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== k)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	correct_num++;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	dnum++;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4268625" y="1152425"/>
            <a:ext cx="47301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(dnum !=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(correct_num ==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</a:t>
            </a:r>
            <a:r>
              <a:rPr lang="ru"/>
              <a:t>ame_test.c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25"/>
            <a:ext cx="42069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(Check_init, test1)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indent="457200"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4268625" y="1152425"/>
            <a:ext cx="47301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615300"/>
            <a:ext cx="4206900" cy="39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(Init, test2)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result=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(Init, test3)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result=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4268625" y="615300"/>
            <a:ext cx="47301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(Init, test4)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result=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(Init, test5)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result=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767850"/>
            <a:ext cx="4206900" cy="380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(Check_init, test2)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4268625" y="767850"/>
            <a:ext cx="47301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(Check_init, test3)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game.c  //  menu 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39570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menu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termios savetty;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termios tty;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 =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's'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 = -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system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"clear"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 !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isatty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) </a:t>
            </a:r>
          </a:p>
          <a:p>
            <a:pPr indent="457200"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(stderr,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"stdin not terminal\n"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 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	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tcgetattr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&amp;tty);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savetty = tty;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tty.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c_lflag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&amp;= ~(ICANON|ECHO|ISIG);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tty.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c_cc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[VMIN] 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tcsetattr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TCSAFLUSH, &amp;tty);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383975" y="838325"/>
            <a:ext cx="45858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!= -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"\n\n\t\t\tПЯТНАШКИ\n"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курсовая работа по ТРПО\n\n"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"\t\t\t  МЕНЮ\n\n"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(k ==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's'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|| k ==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'S'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(j&gt;=-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&amp;&amp; j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j++;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(k ==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'w'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|| k ==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'W'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(j&gt;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&amp;&amp; j &lt;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j--;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(j ==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"\t\t************************\n"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*\t  ИГРА   \t*\n"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indent="457200"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"\t\t***********************\n"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 \t СПРАВКА \t \n"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 \t АВТОРЫ \t \n"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\t  ВЫХОД \t \n"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34525" y="2941875"/>
            <a:ext cx="115500" cy="1807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 rot="-5400000">
            <a:off x="-1218275" y="3087300"/>
            <a:ext cx="3182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200"/>
              <a:t>перевод в неканонический режим</a:t>
            </a:r>
          </a:p>
        </p:txBody>
      </p:sp>
      <p:sp>
        <p:nvSpPr>
          <p:cNvPr id="90" name="Shape 90"/>
          <p:cNvSpPr/>
          <p:nvPr/>
        </p:nvSpPr>
        <p:spPr>
          <a:xfrm>
            <a:off x="634525" y="1730525"/>
            <a:ext cx="115500" cy="403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767850"/>
            <a:ext cx="4206900" cy="380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(Check_init, test4)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4268625" y="767850"/>
            <a:ext cx="47301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(Check_init, test5)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"20\0"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 = 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60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Game_test.c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615300"/>
            <a:ext cx="4206900" cy="39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(Init, test1)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result=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(Init, test2)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result=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4268625" y="615300"/>
            <a:ext cx="47301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(Init, test3)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result=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CTEST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(Init, test4)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 = (field**)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=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&lt; 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 = (field*)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result=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check_init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ASSERT_EQUAL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8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795DA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ПЯТНАШКИ</a:t>
            </a:r>
          </a:p>
        </p:txBody>
      </p:sp>
      <p:sp>
        <p:nvSpPr>
          <p:cNvPr id="350" name="Shape 350"/>
          <p:cNvSpPr txBox="1"/>
          <p:nvPr>
            <p:ph idx="1" type="subTitle"/>
          </p:nvPr>
        </p:nvSpPr>
        <p:spPr>
          <a:xfrm>
            <a:off x="2137225" y="2850050"/>
            <a:ext cx="4870500" cy="10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200"/>
              <a:t>курсовая работа по ТРПО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студентов группы ИС - 641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Занковича Владислава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Агалакова Антона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Шарапова Владимира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game.c  //  menu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25"/>
            <a:ext cx="39432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(j ==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 \t  ИГРА   \t 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************************\n"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*\t СПРАВКА \t*\n"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	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************************\n"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 \t АВТОРЫ \t 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\t  ВЫХОД \t 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(j ==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 \t  ИГРА   \t 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 \t СПРАВКА \t 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************************\n"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*\t АВТОРЫ \t*\n"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************************\n"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\t  ВЫХОД \t 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(j ==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indent="457200"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 \t  ИГРА   \t 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\t СПРАВКА \t\n"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 \t АВТОРЫ \t 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"\t\t************************\n"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 *\t  ВЫХОД \t*\n"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6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6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"\t\t************************\n"</a:t>
            </a: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660000" y="637300"/>
            <a:ext cx="5172300" cy="21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&amp;k,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(k ==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'\n'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switch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(j)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Game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break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indent="457200" lvl="0" marL="18288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printf("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Пятнашки - головоломка, представляющая собой 15 квадратных костяшек &lt;...&gt;.\n");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</a:p>
          <a:p>
            <a:pPr indent="457200" lvl="0" marL="13716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&amp;k,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break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		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printf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7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"СтудентыСИБГУТИ\nгруппыИС-641\nАгалаков Антон\nЗанкович Владислав\nШарапов Владимир\n"</a:t>
            </a:r>
            <a:r>
              <a:rPr lang="ru" sz="7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&amp;k,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break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tcsetattr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TCSAFLUSH, &amp;savetty);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		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game.c  //  menu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(k ==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'q'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tcsetattr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TCSAFLUSH, &amp;savetty);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system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"clear"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game.c  //  Game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Game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units=(field**)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i&lt;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units[i]=(field*)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print_field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 ==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system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"clear"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print_field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game.c  //  field_init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01900" y="1266325"/>
            <a:ext cx="4422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(field** units)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i, j, k;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buf[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], numbers[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][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]={{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"5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"6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"7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"8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"10\0"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"11\0"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"12\0"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"13\0"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"14\0"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}, {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"15\0"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srand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unsigned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time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i&lt;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(j=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j&lt;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j++)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4778175" y="1057550"/>
            <a:ext cx="4249500" cy="3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(k=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k&lt;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k++)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i=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()%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j=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()%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(buf, numbers[k]);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(!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 \0"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(units[i][j].</a:t>
            </a: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buf);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break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i=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()%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j=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()%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game.c  //  Game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Game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field** units;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units=(field**)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i=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i&lt;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i++)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units[i]=(field*)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(field*));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field_init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print_field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 == 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swap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system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"clear"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print_field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check_win</a:t>
            </a: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(units);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