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adislav Chulkin" initials="VC" lastIdx="1" clrIdx="0">
    <p:extLst>
      <p:ext uri="{19B8F6BF-5375-455C-9EA6-DF929625EA0E}">
        <p15:presenceInfo xmlns:p15="http://schemas.microsoft.com/office/powerpoint/2012/main" userId="c1b4b7a4fb6a85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E750E3C-3F6F-4FCF-8414-B0E28D9C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A2B6173-A7FB-4DBF-AD2B-7B198F47A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4E7C784-90FE-48B5-8FBE-BD966C73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8E0304-E54A-488A-82A8-938A300A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109262C-2249-4757-8B11-C3B6B6C3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8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E8E694D-63A8-4010-8833-EB379489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C942DE4-C3EC-45D3-B4BD-8E57AA3A7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4A965A3-4A8E-4C8B-B71A-208441CE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104EA95-F4BC-4F16-83DD-7823D62F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D4A2F89-4321-4BC5-92BA-40C6C0A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8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3F4A6F2A-F4C1-41F9-BA01-7D06168A5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E4392FC-7556-4A18-A592-C4F2D805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E930E1B-47FA-4D81-8065-C3532EA6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F76641-0BB9-4A12-931C-ABCDF392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E648F52-58AF-4E67-B7F6-89BE5070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4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3BDD12B-7DD0-43A1-A78B-AE75FEAF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B9B589-300D-4050-AEC4-3FDE4F9C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7249547-E8FC-4789-9E0F-BB2382FA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CE41549-CC85-411B-9B65-6B387A24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F5489CD-9815-4E6D-9815-7F31CB8F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5D76F67-4B33-4B40-A78D-F807EAEB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E2F8A91-F724-472E-97B3-B00945BA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1B40191-C1A1-4BD4-888B-CFC0523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A298017-F1D4-4891-A052-D0285273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F44F380-2880-4802-8CFD-F1038DD3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0752A9-F306-43BF-8B57-D9886DFE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6AE46BC-D762-4962-B184-DDB87E80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1E0B881-6D41-408A-A29A-97FF41BF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622DF7E-BD24-4A00-A6F1-E2ACD172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F1529B7-8655-40F9-A7D8-3F2FFCB1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2477153-902B-4B44-A020-9D6FA6B9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1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10773B-27E7-49DF-AC82-29F55A55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ADA41C3-FDBB-449F-870D-C9734890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D40EA3D8-C18B-4916-B79D-2485F4A7F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68EC5E9C-84CF-43A4-95A9-04ADA093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1B1E335-7863-4C9A-9CD2-8582E796C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D8269EE-8154-46D5-BB01-31F232FE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D55D6848-5E72-423B-B2DB-B7491A56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B261FD2E-57A2-42B7-B1A3-1428FF58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83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B57415-0DD9-409B-9570-79D21E8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293F4CD-5047-4319-A10A-DD7F068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6BCE186-2705-4BB2-8CED-1009EDE9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81FDBF4-0834-419D-A1C9-AAEC308F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8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4EE984A-B97C-4B5A-8EE5-86CD15A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5CB5211-F78E-4474-93EC-B3093412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C5878013-8E15-4783-BACF-38EB2F14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30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B2D3B6-837B-45A8-95D5-F3ACA5A3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F9C2FD0-E216-445D-A6B6-5173553B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2E15826-734A-4033-886E-9848CFDD7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CC96755-279A-448B-838F-D71D75B5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23180C2-7AC8-404E-B7ED-E2872BDB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C4D35F-7F6E-4F92-B4A8-E202697F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BF4B4A-FBB5-4FAE-A3A9-48039FE7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D385456-71B3-4E64-911A-46D9E3DB4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CFE9BA1-375A-44AA-8D05-F90A7FCF2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04CDE0-0D97-4F47-A975-08B66344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B74A3DA-78BB-42F3-A07A-28D61F16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08F0AB82-9B03-4DED-AC9F-56002FCF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7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E433C5C-F1F9-49E2-B172-7D23E2DA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1DA3522-CC0B-4890-9580-042674EB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1C03819-1AD8-4828-826C-9BA5E977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9F04-3B49-4611-9125-8C78312C2EB5}" type="datetimeFigureOut">
              <a:rPr lang="ru-RU" smtClean="0"/>
              <a:t>21.01.2021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E9AE578-CCF0-473A-8E9D-420E6B0E2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A0419D3-A41C-4321-BFFB-26E1E5CEE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D672-D7F3-490F-A1B9-CFAF306A4F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9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DC1D28-68F8-4D6C-B173-16A25279D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Подъем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CD33AE8A-F342-4B0F-BBA2-8465179BB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400" y="5041372"/>
            <a:ext cx="4182534" cy="16557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Однажды люди усомнились в том, что боги помогают им, и отправили двух людей, чтобы проведать их. Были выбраны самый сильный и самый ловкий из них, чтобы они вместе восходили на небеса и проверили, всё ли в порядке. </a:t>
            </a:r>
          </a:p>
          <a:p>
            <a:pPr algn="just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их пути было много преград…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1636EBC-E72E-427C-B128-7B5E947C5507}"/>
              </a:ext>
            </a:extLst>
          </p:cNvPr>
          <p:cNvSpPr txBox="1"/>
          <p:nvPr/>
        </p:nvSpPr>
        <p:spPr>
          <a:xfrm>
            <a:off x="110066" y="5835360"/>
            <a:ext cx="34628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Выполнили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Чулкин Владислав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Небабин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Никита.</a:t>
            </a:r>
          </a:p>
        </p:txBody>
      </p:sp>
    </p:spTree>
    <p:extLst>
      <p:ext uri="{BB962C8B-B14F-4D97-AF65-F5344CB8AC3E}">
        <p14:creationId xmlns:p14="http://schemas.microsoft.com/office/powerpoint/2010/main" val="206568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95A2324-A440-4E14-BAE5-0DA9A417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4EA289-2030-4C35-86CC-02D4C1C27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Идеей проекта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Подъем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является разработка и тестирование игры жанра головоломки для двоих на языке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помощью библиотеки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Интерфейс и управление игры должны быть максимально простыми.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Игра создана, чтобы игроки могли вместе отдохнуть от забот, пообщаться и поразмышлять.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же проверили свои знания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узнали некоторые нюансы.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77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F19C25-C04A-4056-8D64-9B46686B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C28079-ECB2-45AC-9931-FDBC6818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состоит из двух главных классов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уровня и для главного меню. Они находятся 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main.py.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главного меню содержит бесконечный цикл, в котором оно рисуется и обрабатывается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расчёт расположения элементов меню происходит по открытии игры или при смене разрешения. Внутри цикла меню </a:t>
            </a:r>
            <a:r>
              <a:rPr lang="ru-RU" sz="2400">
                <a:solidFill>
                  <a:schemeClr val="tx1">
                    <a:lumMod val="75000"/>
                    <a:lumOff val="25000"/>
                  </a:schemeClr>
                </a:solidFill>
              </a:rPr>
              <a:t>инициализируется </a:t>
            </a:r>
            <a:r>
              <a:rPr lang="ru-RU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цикл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уровня после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выбора игроком уровня, цикл прекращается после прохождения уровня.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 уровня инициализирует уровень из файла, запускает цикл, обрабатывающий объекты, рисующий их.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535B33F4-9A16-4FDD-8035-22AE5660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0" y="4216135"/>
            <a:ext cx="15049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5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A37DBC-AA65-4E3F-81AC-05F73B4F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E5168C3-86D6-45CA-B347-0542537C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object.py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располагаются классы сложных объектов, находящихся на уровне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персонажей, коробок, дверей с кнопками.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уровне также могут быть шипы, стены (облака), полупрозрачные облака, порталы, в которые нужно встать персонажам для завершения уровня. Такие объекты  инициализируются в классе уровня.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простоты обращения к объектам был создан словарь групп спрайтов, который передается другим классам для взаимодействия с ними.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832CC94E-1F3B-4D15-AAFE-39AD274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1" y="4609571"/>
            <a:ext cx="2535487" cy="15673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C533FD32-F13A-417F-B4F7-70B6BEEF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796" y="4609571"/>
            <a:ext cx="1674003" cy="16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1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226DE9-03A7-4B17-B0F4-C52A05F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725F46F-3A56-4CED-85B6-B41028EF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Файлы, определяющие уровни, находятся в папке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levels.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Примерная структура файла показана ниже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 и столбец определяет расположение объекта, обозначенного символами.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Например,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S(Space)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пустое пространство,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HB(Heavy Box) –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тяжелая коробка,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SP(Spikes) –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шипы.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Обозначения кнопки содержат также координаты двери, которую они будут открывать.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7A395CE-1DE3-49EC-BDDE-1E4D4A79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717" y="4734455"/>
            <a:ext cx="4705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6925A5B-D5D9-4DFB-852C-EBD020AB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DE216FE-FE44-446D-8168-9C877B32B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итогу в проекте использовались спрайты, инициализация уровня происходила по принципу клеточного поля, были реализованы столкновения. В меню используется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скролл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если элементы не вмещаются в пункт меню полностью.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Спрайты анимации персонажей, спрайты объектов и уровни хранятся в отдельных папках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animation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pictures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levels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соответственно.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BA7382E-41B8-4391-AB4D-5D801614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17" y="4954586"/>
            <a:ext cx="2857500" cy="1152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C7B05F9-FB51-4E3E-B377-54FB78589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794" y="4568825"/>
            <a:ext cx="3219450" cy="1924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BAF16C1-D336-4D04-BB30-88FA65D33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5212026"/>
            <a:ext cx="2962275" cy="6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67D9ED-745B-42A8-9442-1C935566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52F4C63-37FC-4107-96B3-F16FF8C7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Мы считаем проект выполненным. Во время разработки мы сильнее углубились в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и получили опыт в разработке игр.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Будущее развитие проекта может заключаться в добавлении музыки в главное меню и уровни, добавлении эффектов и динамического фона.</a:t>
            </a:r>
          </a:p>
        </p:txBody>
      </p:sp>
    </p:spTree>
    <p:extLst>
      <p:ext uri="{BB962C8B-B14F-4D97-AF65-F5344CB8AC3E}">
        <p14:creationId xmlns:p14="http://schemas.microsoft.com/office/powerpoint/2010/main" val="34839600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429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Подъем</vt:lpstr>
      <vt:lpstr>Введение</vt:lpstr>
      <vt:lpstr>Структура проекта</vt:lpstr>
      <vt:lpstr>Структура проекта</vt:lpstr>
      <vt:lpstr>Структура проекта</vt:lpstr>
      <vt:lpstr>Структура проекта</vt:lpstr>
      <vt:lpstr>Итоги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Подъем</dc:title>
  <dc:creator>Vladislav Chulkin</dc:creator>
  <cp:lastModifiedBy>Yandex.Lyceum</cp:lastModifiedBy>
  <cp:revision>17</cp:revision>
  <dcterms:created xsi:type="dcterms:W3CDTF">2021-01-21T01:22:56Z</dcterms:created>
  <dcterms:modified xsi:type="dcterms:W3CDTF">2021-01-21T13:11:33Z</dcterms:modified>
</cp:coreProperties>
</file>