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B8F6A-3002-4EDA-A8FF-9F2DEDD87634}" type="doc">
      <dgm:prSet loTypeId="urn:microsoft.com/office/officeart/2005/8/layout/process4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678EA75-4703-415B-9960-07AB9D4AC8DC}">
      <dgm:prSet phldrT="[Text]"/>
      <dgm:spPr/>
      <dgm:t>
        <a:bodyPr/>
        <a:lstStyle/>
        <a:p>
          <a:r>
            <a:rPr lang="he-IL" dirty="0" smtClean="0"/>
            <a:t>כתיבת אפיון</a:t>
          </a:r>
          <a:endParaRPr lang="en-US" dirty="0"/>
        </a:p>
      </dgm:t>
    </dgm:pt>
    <dgm:pt modelId="{27CD2565-9C06-4BA2-9537-81CCC5D460DA}" type="parTrans" cxnId="{6E60E7EC-CF90-41FD-AA24-14C8E0CE1C7E}">
      <dgm:prSet/>
      <dgm:spPr/>
      <dgm:t>
        <a:bodyPr/>
        <a:lstStyle/>
        <a:p>
          <a:endParaRPr lang="en-US"/>
        </a:p>
      </dgm:t>
    </dgm:pt>
    <dgm:pt modelId="{8B2B6673-6FCA-4E31-ACEF-14C958908689}" type="sibTrans" cxnId="{6E60E7EC-CF90-41FD-AA24-14C8E0CE1C7E}">
      <dgm:prSet/>
      <dgm:spPr/>
      <dgm:t>
        <a:bodyPr/>
        <a:lstStyle/>
        <a:p>
          <a:endParaRPr lang="en-US"/>
        </a:p>
      </dgm:t>
    </dgm:pt>
    <dgm:pt modelId="{38CF9613-4B4E-495C-8C94-01D155022A93}">
      <dgm:prSet phldrT="[Text]"/>
      <dgm:spPr/>
      <dgm:t>
        <a:bodyPr/>
        <a:lstStyle/>
        <a:p>
          <a:r>
            <a:rPr lang="he-IL" dirty="0" smtClean="0"/>
            <a:t>כתיבת קוד</a:t>
          </a:r>
          <a:endParaRPr lang="en-US" dirty="0"/>
        </a:p>
      </dgm:t>
    </dgm:pt>
    <dgm:pt modelId="{62D06C43-9BDC-4F07-90D4-5FF26F2936B9}" type="parTrans" cxnId="{5D419661-23E7-484A-9E5C-97D6F6179247}">
      <dgm:prSet/>
      <dgm:spPr/>
      <dgm:t>
        <a:bodyPr/>
        <a:lstStyle/>
        <a:p>
          <a:endParaRPr lang="en-US"/>
        </a:p>
      </dgm:t>
    </dgm:pt>
    <dgm:pt modelId="{96C74D74-47ED-4053-9DF4-1E3C2511221C}" type="sibTrans" cxnId="{5D419661-23E7-484A-9E5C-97D6F6179247}">
      <dgm:prSet/>
      <dgm:spPr/>
      <dgm:t>
        <a:bodyPr/>
        <a:lstStyle/>
        <a:p>
          <a:endParaRPr lang="en-US"/>
        </a:p>
      </dgm:t>
    </dgm:pt>
    <dgm:pt modelId="{CF81960E-BBA5-4B0E-9FAA-BDAC4474EDCB}">
      <dgm:prSet phldrT="[Text]"/>
      <dgm:spPr/>
      <dgm:t>
        <a:bodyPr/>
        <a:lstStyle/>
        <a:p>
          <a:r>
            <a:rPr lang="he-IL" dirty="0" smtClean="0"/>
            <a:t>דיון בקרת האפיון - מדורי </a:t>
          </a:r>
          <a:endParaRPr lang="en-US" dirty="0"/>
        </a:p>
      </dgm:t>
    </dgm:pt>
    <dgm:pt modelId="{F6C5023F-E597-4C99-86E1-8AAD1835ECC8}" type="parTrans" cxnId="{52C14229-51ED-4B9F-9FC4-BF8D99B67F44}">
      <dgm:prSet/>
      <dgm:spPr/>
      <dgm:t>
        <a:bodyPr/>
        <a:lstStyle/>
        <a:p>
          <a:endParaRPr lang="en-US"/>
        </a:p>
      </dgm:t>
    </dgm:pt>
    <dgm:pt modelId="{8F3A316B-05D8-4C7A-88D1-C5CCEAADB4F4}" type="sibTrans" cxnId="{52C14229-51ED-4B9F-9FC4-BF8D99B67F44}">
      <dgm:prSet/>
      <dgm:spPr/>
      <dgm:t>
        <a:bodyPr/>
        <a:lstStyle/>
        <a:p>
          <a:endParaRPr lang="en-US"/>
        </a:p>
      </dgm:t>
    </dgm:pt>
    <dgm:pt modelId="{3F397209-089D-4453-9C22-E4287B9887F6}">
      <dgm:prSet phldrT="[Text]"/>
      <dgm:spPr/>
      <dgm:t>
        <a:bodyPr/>
        <a:lstStyle/>
        <a:p>
          <a:r>
            <a:rPr lang="he-IL" dirty="0" smtClean="0"/>
            <a:t>מעבר לשלב הבא</a:t>
          </a:r>
        </a:p>
      </dgm:t>
    </dgm:pt>
    <dgm:pt modelId="{D53292E7-8AAE-436C-A514-3653E5428ED4}" type="parTrans" cxnId="{7DED8943-5A95-43C9-A76C-D2E2DE3FAADF}">
      <dgm:prSet/>
      <dgm:spPr/>
      <dgm:t>
        <a:bodyPr/>
        <a:lstStyle/>
        <a:p>
          <a:endParaRPr lang="en-US"/>
        </a:p>
      </dgm:t>
    </dgm:pt>
    <dgm:pt modelId="{EF9AEF5B-D246-44F3-ADC2-538169D458A8}" type="sibTrans" cxnId="{7DED8943-5A95-43C9-A76C-D2E2DE3FAADF}">
      <dgm:prSet/>
      <dgm:spPr/>
      <dgm:t>
        <a:bodyPr/>
        <a:lstStyle/>
        <a:p>
          <a:endParaRPr lang="en-US"/>
        </a:p>
      </dgm:t>
    </dgm:pt>
    <dgm:pt modelId="{AD6438D8-C04B-4339-A74F-3380F3D0A58A}">
      <dgm:prSet phldrT="[Text]"/>
      <dgm:spPr/>
      <dgm:t>
        <a:bodyPr/>
        <a:lstStyle/>
        <a:p>
          <a:r>
            <a:rPr lang="he-IL" dirty="0" smtClean="0"/>
            <a:t>פורום בדיקת תקינות – מדורי</a:t>
          </a:r>
        </a:p>
      </dgm:t>
    </dgm:pt>
    <dgm:pt modelId="{007B7D19-4544-4C67-8DF2-6793F3FF1281}" type="parTrans" cxnId="{A0C12F68-5388-4137-978C-3A334E1AB865}">
      <dgm:prSet/>
      <dgm:spPr/>
      <dgm:t>
        <a:bodyPr/>
        <a:lstStyle/>
        <a:p>
          <a:endParaRPr lang="en-US"/>
        </a:p>
      </dgm:t>
    </dgm:pt>
    <dgm:pt modelId="{9F99B8DA-A22A-4FD8-9D67-D6049D6D3E09}" type="sibTrans" cxnId="{A0C12F68-5388-4137-978C-3A334E1AB865}">
      <dgm:prSet/>
      <dgm:spPr/>
      <dgm:t>
        <a:bodyPr/>
        <a:lstStyle/>
        <a:p>
          <a:endParaRPr lang="en-US"/>
        </a:p>
      </dgm:t>
    </dgm:pt>
    <dgm:pt modelId="{6ABF8B28-1D68-4360-AD3E-7DD66568616C}" type="pres">
      <dgm:prSet presAssocID="{208B8F6A-3002-4EDA-A8FF-9F2DEDD87634}" presName="Name0" presStyleCnt="0">
        <dgm:presLayoutVars>
          <dgm:dir/>
          <dgm:animLvl val="lvl"/>
          <dgm:resizeHandles val="exact"/>
        </dgm:presLayoutVars>
      </dgm:prSet>
      <dgm:spPr/>
    </dgm:pt>
    <dgm:pt modelId="{598BAA6A-8A2A-45D4-96CA-069F1DC4CD4E}" type="pres">
      <dgm:prSet presAssocID="{3F397209-089D-4453-9C22-E4287B9887F6}" presName="boxAndChildren" presStyleCnt="0"/>
      <dgm:spPr/>
    </dgm:pt>
    <dgm:pt modelId="{200479A5-91DA-49FE-9D8E-BDD55D029E61}" type="pres">
      <dgm:prSet presAssocID="{3F397209-089D-4453-9C22-E4287B9887F6}" presName="parentTextBox" presStyleLbl="node1" presStyleIdx="0" presStyleCnt="5"/>
      <dgm:spPr/>
      <dgm:t>
        <a:bodyPr/>
        <a:lstStyle/>
        <a:p>
          <a:endParaRPr lang="en-US"/>
        </a:p>
      </dgm:t>
    </dgm:pt>
    <dgm:pt modelId="{C517C8A9-B49C-4EFC-8E3B-3A4673DB587C}" type="pres">
      <dgm:prSet presAssocID="{9F99B8DA-A22A-4FD8-9D67-D6049D6D3E09}" presName="sp" presStyleCnt="0"/>
      <dgm:spPr/>
    </dgm:pt>
    <dgm:pt modelId="{033D8062-6355-48B4-BE77-582B9036C9C4}" type="pres">
      <dgm:prSet presAssocID="{AD6438D8-C04B-4339-A74F-3380F3D0A58A}" presName="arrowAndChildren" presStyleCnt="0"/>
      <dgm:spPr/>
    </dgm:pt>
    <dgm:pt modelId="{0FDBEC8C-585F-4ACF-B2DE-C8E3ACA3893D}" type="pres">
      <dgm:prSet presAssocID="{AD6438D8-C04B-4339-A74F-3380F3D0A58A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4BD697A5-6D23-41CA-A00E-6682159A661D}" type="pres">
      <dgm:prSet presAssocID="{96C74D74-47ED-4053-9DF4-1E3C2511221C}" presName="sp" presStyleCnt="0"/>
      <dgm:spPr/>
    </dgm:pt>
    <dgm:pt modelId="{01931DB5-4208-44C7-91FA-698F8FDB371C}" type="pres">
      <dgm:prSet presAssocID="{38CF9613-4B4E-495C-8C94-01D155022A93}" presName="arrowAndChildren" presStyleCnt="0"/>
      <dgm:spPr/>
    </dgm:pt>
    <dgm:pt modelId="{8E83502E-B459-4BC4-A55B-442C51B83BD8}" type="pres">
      <dgm:prSet presAssocID="{38CF9613-4B4E-495C-8C94-01D155022A93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58C89928-724A-4EDA-B803-43D57D186FD4}" type="pres">
      <dgm:prSet presAssocID="{8F3A316B-05D8-4C7A-88D1-C5CCEAADB4F4}" presName="sp" presStyleCnt="0"/>
      <dgm:spPr/>
    </dgm:pt>
    <dgm:pt modelId="{B43C0093-7397-4FB7-B35C-8DAEDBC71D50}" type="pres">
      <dgm:prSet presAssocID="{CF81960E-BBA5-4B0E-9FAA-BDAC4474EDCB}" presName="arrowAndChildren" presStyleCnt="0"/>
      <dgm:spPr/>
    </dgm:pt>
    <dgm:pt modelId="{C25AF7AC-7694-4453-BEF8-C31C0ABEBB7C}" type="pres">
      <dgm:prSet presAssocID="{CF81960E-BBA5-4B0E-9FAA-BDAC4474EDCB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7420DA32-9E56-4DD5-8676-F3EBAA932956}" type="pres">
      <dgm:prSet presAssocID="{8B2B6673-6FCA-4E31-ACEF-14C958908689}" presName="sp" presStyleCnt="0"/>
      <dgm:spPr/>
    </dgm:pt>
    <dgm:pt modelId="{653DC08E-88BB-4EA4-B35D-85133B86C284}" type="pres">
      <dgm:prSet presAssocID="{B678EA75-4703-415B-9960-07AB9D4AC8DC}" presName="arrowAndChildren" presStyleCnt="0"/>
      <dgm:spPr/>
    </dgm:pt>
    <dgm:pt modelId="{A4AC293A-3B75-4068-9DEA-ED53A6AFE848}" type="pres">
      <dgm:prSet presAssocID="{B678EA75-4703-415B-9960-07AB9D4AC8DC}" presName="parentTextArrow" presStyleLbl="node1" presStyleIdx="4" presStyleCnt="5"/>
      <dgm:spPr/>
    </dgm:pt>
  </dgm:ptLst>
  <dgm:cxnLst>
    <dgm:cxn modelId="{D017C5E1-94DC-4AF4-97D7-08EC679FC75C}" type="presOf" srcId="{38CF9613-4B4E-495C-8C94-01D155022A93}" destId="{8E83502E-B459-4BC4-A55B-442C51B83BD8}" srcOrd="0" destOrd="0" presId="urn:microsoft.com/office/officeart/2005/8/layout/process4"/>
    <dgm:cxn modelId="{93BB1830-D646-466B-B8D6-21F1A08A01BC}" type="presOf" srcId="{B678EA75-4703-415B-9960-07AB9D4AC8DC}" destId="{A4AC293A-3B75-4068-9DEA-ED53A6AFE848}" srcOrd="0" destOrd="0" presId="urn:microsoft.com/office/officeart/2005/8/layout/process4"/>
    <dgm:cxn modelId="{AB0C2494-BBB7-4388-B07F-8BB6367AC3E7}" type="presOf" srcId="{AD6438D8-C04B-4339-A74F-3380F3D0A58A}" destId="{0FDBEC8C-585F-4ACF-B2DE-C8E3ACA3893D}" srcOrd="0" destOrd="0" presId="urn:microsoft.com/office/officeart/2005/8/layout/process4"/>
    <dgm:cxn modelId="{7DED8943-5A95-43C9-A76C-D2E2DE3FAADF}" srcId="{208B8F6A-3002-4EDA-A8FF-9F2DEDD87634}" destId="{3F397209-089D-4453-9C22-E4287B9887F6}" srcOrd="4" destOrd="0" parTransId="{D53292E7-8AAE-436C-A514-3653E5428ED4}" sibTransId="{EF9AEF5B-D246-44F3-ADC2-538169D458A8}"/>
    <dgm:cxn modelId="{A0C12F68-5388-4137-978C-3A334E1AB865}" srcId="{208B8F6A-3002-4EDA-A8FF-9F2DEDD87634}" destId="{AD6438D8-C04B-4339-A74F-3380F3D0A58A}" srcOrd="3" destOrd="0" parTransId="{007B7D19-4544-4C67-8DF2-6793F3FF1281}" sibTransId="{9F99B8DA-A22A-4FD8-9D67-D6049D6D3E09}"/>
    <dgm:cxn modelId="{0CA0ECC7-CFA2-4176-B462-7F8983531B40}" type="presOf" srcId="{208B8F6A-3002-4EDA-A8FF-9F2DEDD87634}" destId="{6ABF8B28-1D68-4360-AD3E-7DD66568616C}" srcOrd="0" destOrd="0" presId="urn:microsoft.com/office/officeart/2005/8/layout/process4"/>
    <dgm:cxn modelId="{9B22975F-8151-43CA-A886-E77EC4D39CF1}" type="presOf" srcId="{CF81960E-BBA5-4B0E-9FAA-BDAC4474EDCB}" destId="{C25AF7AC-7694-4453-BEF8-C31C0ABEBB7C}" srcOrd="0" destOrd="0" presId="urn:microsoft.com/office/officeart/2005/8/layout/process4"/>
    <dgm:cxn modelId="{F0A1F83B-B35A-47D2-903E-389697CED048}" type="presOf" srcId="{3F397209-089D-4453-9C22-E4287B9887F6}" destId="{200479A5-91DA-49FE-9D8E-BDD55D029E61}" srcOrd="0" destOrd="0" presId="urn:microsoft.com/office/officeart/2005/8/layout/process4"/>
    <dgm:cxn modelId="{5D419661-23E7-484A-9E5C-97D6F6179247}" srcId="{208B8F6A-3002-4EDA-A8FF-9F2DEDD87634}" destId="{38CF9613-4B4E-495C-8C94-01D155022A93}" srcOrd="2" destOrd="0" parTransId="{62D06C43-9BDC-4F07-90D4-5FF26F2936B9}" sibTransId="{96C74D74-47ED-4053-9DF4-1E3C2511221C}"/>
    <dgm:cxn modelId="{6E60E7EC-CF90-41FD-AA24-14C8E0CE1C7E}" srcId="{208B8F6A-3002-4EDA-A8FF-9F2DEDD87634}" destId="{B678EA75-4703-415B-9960-07AB9D4AC8DC}" srcOrd="0" destOrd="0" parTransId="{27CD2565-9C06-4BA2-9537-81CCC5D460DA}" sibTransId="{8B2B6673-6FCA-4E31-ACEF-14C958908689}"/>
    <dgm:cxn modelId="{52C14229-51ED-4B9F-9FC4-BF8D99B67F44}" srcId="{208B8F6A-3002-4EDA-A8FF-9F2DEDD87634}" destId="{CF81960E-BBA5-4B0E-9FAA-BDAC4474EDCB}" srcOrd="1" destOrd="0" parTransId="{F6C5023F-E597-4C99-86E1-8AAD1835ECC8}" sibTransId="{8F3A316B-05D8-4C7A-88D1-C5CCEAADB4F4}"/>
    <dgm:cxn modelId="{39A04AA9-EDF3-4C45-BCB8-6B0FAC52128C}" type="presParOf" srcId="{6ABF8B28-1D68-4360-AD3E-7DD66568616C}" destId="{598BAA6A-8A2A-45D4-96CA-069F1DC4CD4E}" srcOrd="0" destOrd="0" presId="urn:microsoft.com/office/officeart/2005/8/layout/process4"/>
    <dgm:cxn modelId="{D7C51B1F-329C-473C-8BDE-A1BD86FE8F51}" type="presParOf" srcId="{598BAA6A-8A2A-45D4-96CA-069F1DC4CD4E}" destId="{200479A5-91DA-49FE-9D8E-BDD55D029E61}" srcOrd="0" destOrd="0" presId="urn:microsoft.com/office/officeart/2005/8/layout/process4"/>
    <dgm:cxn modelId="{6E8DFCCE-554C-4F0A-BCF5-2DD88ACE6834}" type="presParOf" srcId="{6ABF8B28-1D68-4360-AD3E-7DD66568616C}" destId="{C517C8A9-B49C-4EFC-8E3B-3A4673DB587C}" srcOrd="1" destOrd="0" presId="urn:microsoft.com/office/officeart/2005/8/layout/process4"/>
    <dgm:cxn modelId="{75EF4077-2205-4F0D-917A-8D885072BC5B}" type="presParOf" srcId="{6ABF8B28-1D68-4360-AD3E-7DD66568616C}" destId="{033D8062-6355-48B4-BE77-582B9036C9C4}" srcOrd="2" destOrd="0" presId="urn:microsoft.com/office/officeart/2005/8/layout/process4"/>
    <dgm:cxn modelId="{DF70C366-8553-4B37-9016-9EBE58EABC82}" type="presParOf" srcId="{033D8062-6355-48B4-BE77-582B9036C9C4}" destId="{0FDBEC8C-585F-4ACF-B2DE-C8E3ACA3893D}" srcOrd="0" destOrd="0" presId="urn:microsoft.com/office/officeart/2005/8/layout/process4"/>
    <dgm:cxn modelId="{DD3CE383-DF7A-4B79-88F9-82B13077C710}" type="presParOf" srcId="{6ABF8B28-1D68-4360-AD3E-7DD66568616C}" destId="{4BD697A5-6D23-41CA-A00E-6682159A661D}" srcOrd="3" destOrd="0" presId="urn:microsoft.com/office/officeart/2005/8/layout/process4"/>
    <dgm:cxn modelId="{4D5B6C23-AE43-4520-B7D3-95ABB1445857}" type="presParOf" srcId="{6ABF8B28-1D68-4360-AD3E-7DD66568616C}" destId="{01931DB5-4208-44C7-91FA-698F8FDB371C}" srcOrd="4" destOrd="0" presId="urn:microsoft.com/office/officeart/2005/8/layout/process4"/>
    <dgm:cxn modelId="{98CE1B02-4764-47FB-858A-834C985BFDC9}" type="presParOf" srcId="{01931DB5-4208-44C7-91FA-698F8FDB371C}" destId="{8E83502E-B459-4BC4-A55B-442C51B83BD8}" srcOrd="0" destOrd="0" presId="urn:microsoft.com/office/officeart/2005/8/layout/process4"/>
    <dgm:cxn modelId="{6FB7D415-10B6-4A31-866A-5DC5E1D16B9A}" type="presParOf" srcId="{6ABF8B28-1D68-4360-AD3E-7DD66568616C}" destId="{58C89928-724A-4EDA-B803-43D57D186FD4}" srcOrd="5" destOrd="0" presId="urn:microsoft.com/office/officeart/2005/8/layout/process4"/>
    <dgm:cxn modelId="{501EC659-60A8-4086-98BE-0FB61537CE8B}" type="presParOf" srcId="{6ABF8B28-1D68-4360-AD3E-7DD66568616C}" destId="{B43C0093-7397-4FB7-B35C-8DAEDBC71D50}" srcOrd="6" destOrd="0" presId="urn:microsoft.com/office/officeart/2005/8/layout/process4"/>
    <dgm:cxn modelId="{D6C7DFD4-8C56-4F51-A7DB-1CB5F0DA4B84}" type="presParOf" srcId="{B43C0093-7397-4FB7-B35C-8DAEDBC71D50}" destId="{C25AF7AC-7694-4453-BEF8-C31C0ABEBB7C}" srcOrd="0" destOrd="0" presId="urn:microsoft.com/office/officeart/2005/8/layout/process4"/>
    <dgm:cxn modelId="{A7AE5C8A-1044-4F97-AD8D-6B671023A00C}" type="presParOf" srcId="{6ABF8B28-1D68-4360-AD3E-7DD66568616C}" destId="{7420DA32-9E56-4DD5-8676-F3EBAA932956}" srcOrd="7" destOrd="0" presId="urn:microsoft.com/office/officeart/2005/8/layout/process4"/>
    <dgm:cxn modelId="{5D2DF4EC-CB27-4882-BCBA-2A59353E7E1D}" type="presParOf" srcId="{6ABF8B28-1D68-4360-AD3E-7DD66568616C}" destId="{653DC08E-88BB-4EA4-B35D-85133B86C284}" srcOrd="8" destOrd="0" presId="urn:microsoft.com/office/officeart/2005/8/layout/process4"/>
    <dgm:cxn modelId="{50515010-920A-4C01-B037-3DCA2F6038C9}" type="presParOf" srcId="{653DC08E-88BB-4EA4-B35D-85133B86C284}" destId="{A4AC293A-3B75-4068-9DEA-ED53A6AFE84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479A5-91DA-49FE-9D8E-BDD55D029E61}">
      <dsp:nvSpPr>
        <dsp:cNvPr id="0" name=""/>
        <dsp:cNvSpPr/>
      </dsp:nvSpPr>
      <dsp:spPr>
        <a:xfrm>
          <a:off x="0" y="3998972"/>
          <a:ext cx="4652135" cy="65606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5">
                <a:hueOff val="0"/>
                <a:satOff val="0"/>
                <a:lumOff val="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300" kern="1200" dirty="0" smtClean="0"/>
            <a:t>מעבר לשלב הבא</a:t>
          </a:r>
        </a:p>
      </dsp:txBody>
      <dsp:txXfrm>
        <a:off x="0" y="3998972"/>
        <a:ext cx="4652135" cy="656064"/>
      </dsp:txXfrm>
    </dsp:sp>
    <dsp:sp modelId="{0FDBEC8C-585F-4ACF-B2DE-C8E3ACA3893D}">
      <dsp:nvSpPr>
        <dsp:cNvPr id="0" name=""/>
        <dsp:cNvSpPr/>
      </dsp:nvSpPr>
      <dsp:spPr>
        <a:xfrm rot="10800000">
          <a:off x="0" y="2999785"/>
          <a:ext cx="4652135" cy="1009027"/>
        </a:xfrm>
        <a:prstGeom prst="upArrowCallout">
          <a:avLst/>
        </a:prstGeom>
        <a:gradFill rotWithShape="0">
          <a:gsLst>
            <a:gs pos="0">
              <a:schemeClr val="accent5">
                <a:hueOff val="460340"/>
                <a:satOff val="7670"/>
                <a:lumOff val="-3775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5">
                <a:hueOff val="460340"/>
                <a:satOff val="7670"/>
                <a:lumOff val="-3775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5">
                <a:hueOff val="460340"/>
                <a:satOff val="7670"/>
                <a:lumOff val="-3775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300" kern="1200" dirty="0" smtClean="0"/>
            <a:t>פורום בדיקת תקינות – מדורי</a:t>
          </a:r>
        </a:p>
      </dsp:txBody>
      <dsp:txXfrm rot="10800000">
        <a:off x="0" y="2999785"/>
        <a:ext cx="4652135" cy="655635"/>
      </dsp:txXfrm>
    </dsp:sp>
    <dsp:sp modelId="{8E83502E-B459-4BC4-A55B-442C51B83BD8}">
      <dsp:nvSpPr>
        <dsp:cNvPr id="0" name=""/>
        <dsp:cNvSpPr/>
      </dsp:nvSpPr>
      <dsp:spPr>
        <a:xfrm rot="10800000">
          <a:off x="0" y="2000599"/>
          <a:ext cx="4652135" cy="1009027"/>
        </a:xfrm>
        <a:prstGeom prst="upArrowCallout">
          <a:avLst/>
        </a:prstGeom>
        <a:gradFill rotWithShape="0">
          <a:gsLst>
            <a:gs pos="0">
              <a:schemeClr val="accent5">
                <a:hueOff val="920679"/>
                <a:satOff val="15340"/>
                <a:lumOff val="-7550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5">
                <a:hueOff val="920679"/>
                <a:satOff val="15340"/>
                <a:lumOff val="-7550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5">
                <a:hueOff val="920679"/>
                <a:satOff val="15340"/>
                <a:lumOff val="-7550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300" kern="1200" dirty="0" smtClean="0"/>
            <a:t>כתיבת קוד</a:t>
          </a:r>
          <a:endParaRPr lang="en-US" sz="2300" kern="1200" dirty="0"/>
        </a:p>
      </dsp:txBody>
      <dsp:txXfrm rot="10800000">
        <a:off x="0" y="2000599"/>
        <a:ext cx="4652135" cy="655635"/>
      </dsp:txXfrm>
    </dsp:sp>
    <dsp:sp modelId="{C25AF7AC-7694-4453-BEF8-C31C0ABEBB7C}">
      <dsp:nvSpPr>
        <dsp:cNvPr id="0" name=""/>
        <dsp:cNvSpPr/>
      </dsp:nvSpPr>
      <dsp:spPr>
        <a:xfrm rot="10800000">
          <a:off x="0" y="1001412"/>
          <a:ext cx="4652135" cy="1009027"/>
        </a:xfrm>
        <a:prstGeom prst="upArrowCallout">
          <a:avLst/>
        </a:prstGeom>
        <a:gradFill rotWithShape="0">
          <a:gsLst>
            <a:gs pos="0">
              <a:schemeClr val="accent5">
                <a:hueOff val="1381019"/>
                <a:satOff val="23010"/>
                <a:lumOff val="-11326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5">
                <a:hueOff val="1381019"/>
                <a:satOff val="23010"/>
                <a:lumOff val="-11326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5">
                <a:hueOff val="1381019"/>
                <a:satOff val="23010"/>
                <a:lumOff val="-11326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300" kern="1200" dirty="0" smtClean="0"/>
            <a:t>דיון בקרת האפיון - מדורי </a:t>
          </a:r>
          <a:endParaRPr lang="en-US" sz="2300" kern="1200" dirty="0"/>
        </a:p>
      </dsp:txBody>
      <dsp:txXfrm rot="10800000">
        <a:off x="0" y="1001412"/>
        <a:ext cx="4652135" cy="655635"/>
      </dsp:txXfrm>
    </dsp:sp>
    <dsp:sp modelId="{A4AC293A-3B75-4068-9DEA-ED53A6AFE848}">
      <dsp:nvSpPr>
        <dsp:cNvPr id="0" name=""/>
        <dsp:cNvSpPr/>
      </dsp:nvSpPr>
      <dsp:spPr>
        <a:xfrm rot="10800000">
          <a:off x="0" y="2226"/>
          <a:ext cx="4652135" cy="1009027"/>
        </a:xfrm>
        <a:prstGeom prst="upArrowCallout">
          <a:avLst/>
        </a:prstGeom>
        <a:gradFill rotWithShape="0">
          <a:gsLst>
            <a:gs pos="0">
              <a:schemeClr val="accent5">
                <a:hueOff val="1841358"/>
                <a:satOff val="30680"/>
                <a:lumOff val="-15101"/>
                <a:alphaOff val="0"/>
                <a:tint val="69000"/>
                <a:alpha val="100000"/>
                <a:satMod val="109000"/>
                <a:lumMod val="110000"/>
              </a:schemeClr>
            </a:gs>
            <a:gs pos="52000">
              <a:schemeClr val="accent5">
                <a:hueOff val="1841358"/>
                <a:satOff val="30680"/>
                <a:lumOff val="-15101"/>
                <a:alphaOff val="0"/>
                <a:tint val="74000"/>
                <a:satMod val="100000"/>
                <a:lumMod val="104000"/>
              </a:schemeClr>
            </a:gs>
            <a:gs pos="100000">
              <a:schemeClr val="accent5">
                <a:hueOff val="1841358"/>
                <a:satOff val="30680"/>
                <a:lumOff val="-15101"/>
                <a:alphaOff val="0"/>
                <a:tint val="78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300" kern="1200" dirty="0" smtClean="0"/>
            <a:t>כתיבת אפיון</a:t>
          </a:r>
          <a:endParaRPr lang="en-US" sz="2300" kern="1200" dirty="0"/>
        </a:p>
      </dsp:txBody>
      <dsp:txXfrm rot="10800000">
        <a:off x="0" y="2226"/>
        <a:ext cx="4652135" cy="655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&#1502;&#1505;&#1498;%20&#1492;&#1494;&#1504;&#1514;%20&#1514;&#1495;&#1511;&#1497;&#1512;.doc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תוכנת איסוף מידע תחקירים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5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שיטת עבודה – מודל מפל המים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7762" y="2194560"/>
            <a:ext cx="6058437" cy="4024125"/>
          </a:xfrm>
        </p:spPr>
        <p:txBody>
          <a:bodyPr/>
          <a:lstStyle/>
          <a:p>
            <a:pPr algn="r" rtl="1"/>
            <a:r>
              <a:rPr lang="he-IL" dirty="0" smtClean="0"/>
              <a:t>פיתוח תוכנה מתבצע בתהליך שיטתי ולוגי ומורכב משלבים שאין לפסוח עליהם.</a:t>
            </a:r>
          </a:p>
          <a:p>
            <a:pPr marL="0" indent="0" algn="r" rtl="1">
              <a:buNone/>
            </a:pPr>
            <a:endParaRPr lang="he-IL" dirty="0" smtClean="0"/>
          </a:p>
          <a:p>
            <a:pPr algn="r" rtl="1"/>
            <a:r>
              <a:rPr lang="he-IL" dirty="0" smtClean="0"/>
              <a:t>השלבים מבוצעים בטור </a:t>
            </a:r>
            <a:r>
              <a:rPr lang="he-IL" dirty="0" smtClean="0">
                <a:sym typeface="Wingdings" panose="05000000000000000000" pitchFamily="2" charset="2"/>
              </a:rPr>
              <a:t> בכל שלב מיקוד </a:t>
            </a:r>
            <a:r>
              <a:rPr lang="he-IL" b="1" dirty="0" smtClean="0">
                <a:sym typeface="Wingdings" panose="05000000000000000000" pitchFamily="2" charset="2"/>
              </a:rPr>
              <a:t>במשימה עיקרית אחת בלבד</a:t>
            </a:r>
          </a:p>
          <a:p>
            <a:pPr marL="0" indent="0" algn="r" rtl="1">
              <a:buNone/>
            </a:pPr>
            <a:endParaRPr lang="he-IL" b="1" dirty="0" smtClean="0">
              <a:sym typeface="Wingdings" panose="05000000000000000000" pitchFamily="2" charset="2"/>
            </a:endParaRPr>
          </a:p>
          <a:p>
            <a:pPr algn="r" rtl="1"/>
            <a:r>
              <a:rPr lang="he-IL" b="1" dirty="0" smtClean="0">
                <a:sym typeface="Wingdings" panose="05000000000000000000" pitchFamily="2" charset="2"/>
              </a:rPr>
              <a:t>חלוקת הפרוייקט לתתי מערכים </a:t>
            </a:r>
            <a:r>
              <a:rPr lang="he-IL" dirty="0" smtClean="0">
                <a:sym typeface="Wingdings" panose="05000000000000000000" pitchFamily="2" charset="2"/>
              </a:rPr>
              <a:t>ורכיבים לפי גבולות פונקציונליים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68237054"/>
              </p:ext>
            </p:extLst>
          </p:nvPr>
        </p:nvGraphicFramePr>
        <p:xfrm>
          <a:off x="538048" y="1558344"/>
          <a:ext cx="4652135" cy="4657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39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מטרות התוכנה לפי שלבים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שלב 1  - הכנסת מידע מתחקירים קודמים לפי פורמט </a:t>
            </a:r>
          </a:p>
          <a:p>
            <a:pPr marL="0" indent="0" algn="r" rtl="1">
              <a:buNone/>
            </a:pPr>
            <a:r>
              <a:rPr lang="he-IL" dirty="0" smtClean="0"/>
              <a:t>שלב 2 – הוצאת חומרים – לפי מסך חיפוש</a:t>
            </a:r>
          </a:p>
          <a:p>
            <a:pPr marL="0" indent="0" algn="r" rtl="1">
              <a:buNone/>
            </a:pPr>
            <a:r>
              <a:rPr lang="he-IL" dirty="0" smtClean="0"/>
              <a:t>שלב </a:t>
            </a:r>
            <a:r>
              <a:rPr lang="en-US" dirty="0" smtClean="0"/>
              <a:t>3</a:t>
            </a:r>
            <a:r>
              <a:rPr lang="he-IL" dirty="0" smtClean="0"/>
              <a:t> -  יצירת מסך סטטיסטיקות </a:t>
            </a:r>
          </a:p>
          <a:p>
            <a:pPr marL="0" indent="0" algn="r" rtl="1">
              <a:buNone/>
            </a:pPr>
            <a:r>
              <a:rPr lang="he-IL" dirty="0" smtClean="0"/>
              <a:t>שלב </a:t>
            </a:r>
            <a:r>
              <a:rPr lang="en-US" smtClean="0"/>
              <a:t>4</a:t>
            </a:r>
            <a:r>
              <a:rPr lang="he-IL" smtClean="0"/>
              <a:t> </a:t>
            </a:r>
            <a:r>
              <a:rPr lang="he-IL" dirty="0" smtClean="0"/>
              <a:t>– יצירת קישוריות בין המחשבים במדור</a:t>
            </a:r>
          </a:p>
        </p:txBody>
      </p:sp>
    </p:spTree>
    <p:extLst>
      <p:ext uri="{BB962C8B-B14F-4D97-AF65-F5344CB8AC3E}">
        <p14:creationId xmlns:p14="http://schemas.microsoft.com/office/powerpoint/2010/main" val="28610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שלב ראשון – הכנסת מידע - משימות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98261"/>
              </p:ext>
            </p:extLst>
          </p:nvPr>
        </p:nvGraphicFramePr>
        <p:xfrm>
          <a:off x="1828800" y="2280862"/>
          <a:ext cx="9093915" cy="34759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31305"/>
                <a:gridCol w="3031305"/>
                <a:gridCol w="3031305"/>
              </a:tblGrid>
              <a:tr h="516797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לו"ז לביצוע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הערות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משימה</a:t>
                      </a:r>
                      <a:endParaRPr lang="en-US" dirty="0"/>
                    </a:p>
                  </a:txBody>
                  <a:tcPr/>
                </a:tc>
              </a:tr>
              <a:tr h="5167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דוגמא </a:t>
                      </a:r>
                      <a:r>
                        <a:rPr lang="he-IL" baseline="0" dirty="0" smtClean="0"/>
                        <a:t>להמחשה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יצירת מסך כניסה</a:t>
                      </a:r>
                      <a:endParaRPr lang="en-US" dirty="0"/>
                    </a:p>
                  </a:txBody>
                  <a:tcPr/>
                </a:tc>
              </a:tr>
              <a:tr h="5167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דוגמא להמחשה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מסך הזנת תחקירים</a:t>
                      </a:r>
                      <a:endParaRPr lang="en-US" dirty="0"/>
                    </a:p>
                  </a:txBody>
                  <a:tcPr/>
                </a:tc>
              </a:tr>
              <a:tr h="5167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פורמט מוצע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יצירת פורמט תחקירם אחוד</a:t>
                      </a:r>
                      <a:endParaRPr lang="en-US" dirty="0"/>
                    </a:p>
                  </a:txBody>
                  <a:tcPr/>
                </a:tc>
              </a:tr>
              <a:tr h="8920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אופציות</a:t>
                      </a:r>
                      <a:r>
                        <a:rPr lang="he-IL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יצירת בסיס אליו</a:t>
                      </a:r>
                      <a:r>
                        <a:rPr lang="he-IL" baseline="0" dirty="0" smtClean="0"/>
                        <a:t> יוזנו הנתונים</a:t>
                      </a:r>
                      <a:endParaRPr lang="en-US" dirty="0"/>
                    </a:p>
                  </a:txBody>
                  <a:tcPr/>
                </a:tc>
              </a:tr>
              <a:tr h="5167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085" y="0"/>
            <a:ext cx="8610600" cy="1293028"/>
          </a:xfrm>
        </p:spPr>
        <p:txBody>
          <a:bodyPr/>
          <a:lstStyle/>
          <a:p>
            <a:r>
              <a:rPr lang="he-IL" dirty="0" smtClean="0"/>
              <a:t>מסך כניסה - המחשה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1062" t="24005" r="12914" b="10220"/>
          <a:stretch/>
        </p:blipFill>
        <p:spPr>
          <a:xfrm>
            <a:off x="2844084" y="1017430"/>
            <a:ext cx="9010977" cy="584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2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20429"/>
            <a:ext cx="8610600" cy="1293028"/>
          </a:xfrm>
        </p:spPr>
        <p:txBody>
          <a:bodyPr/>
          <a:lstStyle/>
          <a:p>
            <a:r>
              <a:rPr lang="he-IL" dirty="0" smtClean="0">
                <a:hlinkClick r:id="rId2" action="ppaction://hlinkfile"/>
              </a:rPr>
              <a:t>מסך הזנת תחקירים המחשה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5442" t="23890" r="26849" b="11145"/>
          <a:stretch/>
        </p:blipFill>
        <p:spPr>
          <a:xfrm>
            <a:off x="862885" y="559647"/>
            <a:ext cx="4778062" cy="629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358" y="468157"/>
            <a:ext cx="8610600" cy="1293028"/>
          </a:xfrm>
        </p:spPr>
        <p:txBody>
          <a:bodyPr/>
          <a:lstStyle/>
          <a:p>
            <a:r>
              <a:rPr lang="he-IL" dirty="0" smtClean="0"/>
              <a:t>מסך להזנת ציוד מיגון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487" t="19729" r="14974" b="10185"/>
          <a:stretch/>
        </p:blipFill>
        <p:spPr>
          <a:xfrm>
            <a:off x="1914659" y="1455313"/>
            <a:ext cx="7203583" cy="540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טכניקה למימוש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55335" y="2057401"/>
            <a:ext cx="2691684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כתיבת ה-</a:t>
            </a:r>
            <a:r>
              <a:rPr lang="en-US" dirty="0" smtClean="0"/>
              <a:t>GUI</a:t>
            </a:r>
            <a:r>
              <a:rPr lang="he-IL" dirty="0" smtClean="0"/>
              <a:t> ב-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0716" y="3998528"/>
            <a:ext cx="2240922" cy="923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he-IL" dirty="0" smtClean="0"/>
              <a:t>מערכת נתונים נשמרת בקובץ באקסל</a:t>
            </a:r>
          </a:p>
          <a:p>
            <a:pPr algn="ctr" rtl="1"/>
            <a:r>
              <a:rPr lang="he-IL" dirty="0" smtClean="0"/>
              <a:t>או ב-</a:t>
            </a:r>
            <a:r>
              <a:rPr lang="en-US" dirty="0" err="1" smtClean="0"/>
              <a:t>mysql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201177" y="2588654"/>
            <a:ext cx="0" cy="1275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01177" y="3027964"/>
            <a:ext cx="141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פקודות </a:t>
            </a:r>
            <a:r>
              <a:rPr lang="en-US" dirty="0" smtClean="0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6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447</TotalTime>
  <Words>156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</vt:lpstr>
      <vt:lpstr>Vapor Trail</vt:lpstr>
      <vt:lpstr>תוכנת איסוף מידע תחקירים</vt:lpstr>
      <vt:lpstr>שיטת עבודה – מודל מפל המים</vt:lpstr>
      <vt:lpstr>מטרות התוכנה לפי שלבים</vt:lpstr>
      <vt:lpstr>שלב ראשון – הכנסת מידע - משימות</vt:lpstr>
      <vt:lpstr>מסך כניסה - המחשה </vt:lpstr>
      <vt:lpstr>מסך הזנת תחקירים המחשה</vt:lpstr>
      <vt:lpstr>מסך להזנת ציוד מיגון</vt:lpstr>
      <vt:lpstr>טכניקה למימוש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תוכנת איסוף מידע תחקירים</dc:title>
  <dc:creator>Lada8_000</dc:creator>
  <cp:lastModifiedBy>Lada8_000</cp:lastModifiedBy>
  <cp:revision>14</cp:revision>
  <dcterms:created xsi:type="dcterms:W3CDTF">2015-07-16T06:14:13Z</dcterms:created>
  <dcterms:modified xsi:type="dcterms:W3CDTF">2015-07-16T13:41:45Z</dcterms:modified>
</cp:coreProperties>
</file>