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0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CB44-686F-40B3-977D-0B4F3B26CCDE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E14-FD04-4FC1-BE80-19F6B56E8C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95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CB44-686F-40B3-977D-0B4F3B26CCDE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E14-FD04-4FC1-BE80-19F6B56E8C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237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CB44-686F-40B3-977D-0B4F3B26CCDE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E14-FD04-4FC1-BE80-19F6B56E8C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661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CB44-686F-40B3-977D-0B4F3B26CCDE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E14-FD04-4FC1-BE80-19F6B56E8C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985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CB44-686F-40B3-977D-0B4F3B26CCDE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E14-FD04-4FC1-BE80-19F6B56E8C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166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CB44-686F-40B3-977D-0B4F3B26CCDE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E14-FD04-4FC1-BE80-19F6B56E8C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941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CB44-686F-40B3-977D-0B4F3B26CCDE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E14-FD04-4FC1-BE80-19F6B56E8C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939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CB44-686F-40B3-977D-0B4F3B26CCDE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E14-FD04-4FC1-BE80-19F6B56E8C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874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CB44-686F-40B3-977D-0B4F3B26CCDE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E14-FD04-4FC1-BE80-19F6B56E8C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564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CB44-686F-40B3-977D-0B4F3B26CCDE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E14-FD04-4FC1-BE80-19F6B56E8C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178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CB44-686F-40B3-977D-0B4F3B26CCDE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E14-FD04-4FC1-BE80-19F6B56E8C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599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CB44-686F-40B3-977D-0B4F3B26CCDE}" type="datetimeFigureOut">
              <a:rPr lang="uk-UA" smtClean="0"/>
              <a:t>18.09.2024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7FE14-FD04-4FC1-BE80-19F6B56E8C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53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372444" y="1038332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NovaChic</a:t>
            </a:r>
            <a:endParaRPr lang="uk-UA" sz="66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372444" y="3335780"/>
            <a:ext cx="9144000" cy="1655762"/>
          </a:xfrm>
        </p:spPr>
        <p:txBody>
          <a:bodyPr/>
          <a:lstStyle/>
          <a:p>
            <a:r>
              <a:rPr lang="uk-UA" dirty="0" smtClean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Ткачук Владислави</a:t>
            </a:r>
            <a:endParaRPr lang="uk-UA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4475">
            <a:off x="6518791" y="994289"/>
            <a:ext cx="3956143" cy="39561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3862" y="4895500"/>
            <a:ext cx="2865512" cy="28655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0863">
            <a:off x="9776289" y="141468"/>
            <a:ext cx="1793727" cy="179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95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72199"/>
            <a:ext cx="3932237" cy="1600200"/>
          </a:xfrm>
        </p:spPr>
        <p:txBody>
          <a:bodyPr/>
          <a:lstStyle/>
          <a:p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Чому потрібно вибрати нас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?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Сучасний</a:t>
            </a: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дизайн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: Наша команда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дизайнерів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слідкує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за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актуальними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трендами,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створюючи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стильний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і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унікальний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одяг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Комфорт та </a:t>
            </a:r>
            <a:r>
              <a:rPr lang="ru-RU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зручність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: Наш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одяг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розроблений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з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урахуванням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потреб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сучасної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людини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щоб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ви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почувалися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комфортно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протягом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усього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дня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r>
              <a:rPr lang="ru-R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Гарантія</a:t>
            </a: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повернення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Ми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надаємо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можливість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повернення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або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обміну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товару,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щоб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ви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були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впевнені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у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своєму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виборі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ru-R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Постійний</a:t>
            </a: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зв'язок</a:t>
            </a: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із</a:t>
            </a: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клієнтами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Ми активно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слухаємо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вашу думку і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враховуємо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її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у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розробці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нових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колекцій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Назва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: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NovaChic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uk-UA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Цільова аудиторія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: </a:t>
            </a:r>
            <a:r>
              <a:rPr lang="uk-UA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10-24 р.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0039">
            <a:off x="312483" y="1824417"/>
            <a:ext cx="3799532" cy="35565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9510">
            <a:off x="10471638" y="-22537"/>
            <a:ext cx="1546640" cy="15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Діаграми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:</a:t>
            </a:r>
            <a:endParaRPr lang="uk-UA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3076">
            <a:off x="6452769" y="563644"/>
            <a:ext cx="4981067" cy="3735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2424">
            <a:off x="1009377" y="2614673"/>
            <a:ext cx="4755915" cy="35669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1979">
            <a:off x="10345836" y="-743005"/>
            <a:ext cx="2674371" cy="267437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4585" y="1546789"/>
            <a:ext cx="20701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88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8253" y="2458584"/>
            <a:ext cx="3932237" cy="1600200"/>
          </a:xfrm>
        </p:spPr>
        <p:txBody>
          <a:bodyPr>
            <a:normAutofit/>
          </a:bodyPr>
          <a:lstStyle/>
          <a:p>
            <a:r>
              <a:rPr lang="uk-UA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Код 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: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-775366" y="4939470"/>
            <a:ext cx="424990" cy="28003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308">
            <a:off x="5772849" y="1734472"/>
            <a:ext cx="5601482" cy="30484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7368" flipH="1">
            <a:off x="10408830" y="4800965"/>
            <a:ext cx="2710355" cy="271035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5278" flipH="1">
            <a:off x="4910613" y="400634"/>
            <a:ext cx="2151568" cy="215156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304"/>
            <a:ext cx="33242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08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Дякую за увагу!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NovaChic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81631">
            <a:off x="3292236" y="2113699"/>
            <a:ext cx="1243790" cy="124379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1363">
            <a:off x="-139425" y="2433589"/>
            <a:ext cx="47529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8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101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Тема Office</vt:lpstr>
      <vt:lpstr>NovaChic</vt:lpstr>
      <vt:lpstr>Чому потрібно вибрати нас?</vt:lpstr>
      <vt:lpstr>Діаграми:</vt:lpstr>
      <vt:lpstr>Код :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NovaChic</dc:title>
  <dc:creator>Пользователь</dc:creator>
  <cp:lastModifiedBy>2</cp:lastModifiedBy>
  <cp:revision>8</cp:revision>
  <dcterms:created xsi:type="dcterms:W3CDTF">2024-09-12T13:33:28Z</dcterms:created>
  <dcterms:modified xsi:type="dcterms:W3CDTF">2024-09-18T19:11:50Z</dcterms:modified>
</cp:coreProperties>
</file>