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F6B2-0909-43FC-9100-5FE92E42DF2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A706-0AA7-4220-8D94-B37807D2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Тема : </a:t>
            </a:r>
            <a:r>
              <a:rPr lang="en-US" dirty="0" smtClean="0"/>
              <a:t>Generics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Мета: </a:t>
            </a:r>
            <a:r>
              <a:rPr lang="ru-RU" dirty="0" err="1" smtClean="0"/>
              <a:t>засво</a:t>
            </a:r>
            <a:r>
              <a:rPr lang="uk-UA" dirty="0" err="1" smtClean="0"/>
              <a:t>їти</a:t>
            </a:r>
            <a:r>
              <a:rPr lang="uk-UA" dirty="0"/>
              <a:t> </a:t>
            </a:r>
            <a:r>
              <a:rPr lang="uk-UA" dirty="0" err="1" smtClean="0"/>
              <a:t>особлиблисті</a:t>
            </a:r>
            <a:r>
              <a:rPr lang="uk-UA" dirty="0" smtClean="0"/>
              <a:t> </a:t>
            </a:r>
            <a:r>
              <a:rPr lang="uk-UA" dirty="0" err="1" smtClean="0"/>
              <a:t>дженеріков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7" y="3589813"/>
            <a:ext cx="2987041" cy="16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загальнення) – це </a:t>
            </a:r>
            <a:r>
              <a:rPr lang="uk-UA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парамаметризовані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 . Узагальненими можуть бути класи, інтерфейси, методи.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використання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listNumbers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List&lt;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listLines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List&lt;String&gt;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listListNumbers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List&lt;List&lt;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currenciesMutableMap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MutableMap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&lt;String, String&gt; =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mutableMapOf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Гривна"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Украина", "Доллар"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США", "Рубль"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"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Россія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0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класи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одним параметром)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Приклад: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smtClean="0"/>
              <a:t>Car&lt;T&gt;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someField</a:t>
            </a:r>
            <a:r>
              <a:rPr lang="en-US" dirty="0" smtClean="0"/>
              <a:t>: T</a:t>
            </a:r>
          </a:p>
          <a:p>
            <a:pPr marL="0" indent="0">
              <a:buNone/>
            </a:pPr>
            <a:r>
              <a:rPr lang="en-US" dirty="0" smtClean="0"/>
              <a:t>    get() {return field}</a:t>
            </a:r>
          </a:p>
          <a:p>
            <a:pPr marL="0" indent="0">
              <a:buNone/>
            </a:pPr>
            <a:r>
              <a:rPr lang="en-US" dirty="0" smtClean="0"/>
              <a:t>    constructor(_something: T)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someField</a:t>
            </a:r>
            <a:r>
              <a:rPr lang="en-US" dirty="0" smtClean="0"/>
              <a:t> = _something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fun main()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car1: Car&lt;</a:t>
            </a:r>
            <a:r>
              <a:rPr lang="en-US" dirty="0" err="1" smtClean="0"/>
              <a:t>Int</a:t>
            </a:r>
            <a:r>
              <a:rPr lang="en-US" dirty="0" smtClean="0"/>
              <a:t>&gt; = Car(10)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car2: Car&lt;String&gt; = Car("Mazda")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car3 = Car("F12434")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класи (з двома параметрами)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463162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: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Car&lt;T,K&gt; {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someField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T;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someThing:K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get(){return field}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constructor(_something: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T,someObj:K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someField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_something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someObj</a:t>
            </a:r>
            <a:endParaRPr lang="en-US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 main() {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car1: Car&lt;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Int,Int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= Car(10,100)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car2: Car&lt;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String,String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= Car("Mazda","F10024")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car3 = Car("F12434",0)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9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2880" y="1459916"/>
            <a:ext cx="11765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Типові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розміщуються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ім'ям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7646" y="574766"/>
            <a:ext cx="3378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Параметризовані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" y="21748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fun &lt;T&gt; </a:t>
            </a:r>
            <a:r>
              <a:rPr lang="en-US" dirty="0" err="1" smtClean="0"/>
              <a:t>getItem</a:t>
            </a:r>
            <a:r>
              <a:rPr lang="en-US" dirty="0" smtClean="0"/>
              <a:t>(item: T): T {</a:t>
            </a:r>
          </a:p>
          <a:p>
            <a:r>
              <a:rPr lang="en-US" dirty="0" smtClean="0"/>
              <a:t>     return item;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2880" y="34130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fun main()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car1: Car&lt;</a:t>
            </a:r>
            <a:r>
              <a:rPr lang="en-US" dirty="0" err="1" smtClean="0"/>
              <a:t>Int,Int</a:t>
            </a:r>
            <a:r>
              <a:rPr lang="en-US" dirty="0" smtClean="0"/>
              <a:t>&gt; = Car(10,100)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car2: Car&lt;</a:t>
            </a:r>
            <a:r>
              <a:rPr lang="en-US" dirty="0" err="1" smtClean="0"/>
              <a:t>String,String</a:t>
            </a:r>
            <a:r>
              <a:rPr lang="en-US" dirty="0" smtClean="0"/>
              <a:t>&gt; = Car("Mazda","F10024")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car3 = Car("F12434",0)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getItem</a:t>
            </a:r>
            <a:r>
              <a:rPr lang="en-US" dirty="0" smtClean="0"/>
              <a:t>(car1));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9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09026"/>
            <a:ext cx="119046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усіх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можливих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бути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передані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бути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обмежений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узагальнених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обмежень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Верхні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границі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Найпоширеніший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обмежень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верхня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ключовому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з Java: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:</a:t>
            </a:r>
          </a:p>
          <a:p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 не можемо створити об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ект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бо є обмеження.</a:t>
            </a:r>
          </a:p>
          <a:p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77840" y="1876258"/>
            <a:ext cx="600517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abstract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weight:Int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TODO()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protected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constructor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weight:Int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=_weight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&gt;: Transport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numberSerier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constructor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(weight: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numberSerier:Int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_weight 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467CD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numberSerier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numberSerier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Bus(weight: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numberSerier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: Car&lt;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String&gt;(weight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numberSerier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Station&lt;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MutableList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=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mutableListOf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fun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addBus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listBus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(bus)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station1:Station&lt;Car&lt;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&gt;&gt;=Car(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3531" y="478517"/>
            <a:ext cx="9247223" cy="834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замовчуванням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вказано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явно)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верхня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межа —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?. У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кутових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дужках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вказана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одна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верхня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межа. Для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вказівки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верхніх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кордонів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окрему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689" y="1440194"/>
            <a:ext cx="5985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80"/>
                </a:solidFill>
                <a:latin typeface="Liberation Mono"/>
              </a:rPr>
              <a:t>fun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altLang="en-US" b="1" dirty="0">
                <a:solidFill>
                  <a:srgbClr val="000080"/>
                </a:solidFill>
                <a:latin typeface="Liberation Mono"/>
              </a:rPr>
              <a:t>&lt;T&gt;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iberation Mono"/>
              </a:rPr>
              <a:t>cloneWhenGreater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(list: </a:t>
            </a:r>
            <a:r>
              <a:rPr lang="en-US" altLang="en-US" b="1" dirty="0">
                <a:solidFill>
                  <a:srgbClr val="000080"/>
                </a:solidFill>
                <a:latin typeface="Liberation Mono"/>
              </a:rPr>
              <a:t>List&lt;T&gt;, threshold: T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): List</a:t>
            </a:r>
            <a:r>
              <a:rPr lang="en-US" altLang="en-US" b="1" dirty="0">
                <a:solidFill>
                  <a:srgbClr val="000080"/>
                </a:solidFill>
                <a:latin typeface="Liberation Mono"/>
              </a:rPr>
              <a:t>&lt;T&gt;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 where T : Comparable, T : </a:t>
            </a:r>
            <a:r>
              <a:rPr lang="en-US" altLang="en-US" dirty="0" err="1">
                <a:solidFill>
                  <a:srgbClr val="000000"/>
                </a:solidFill>
                <a:latin typeface="Liberation Mono"/>
              </a:rPr>
              <a:t>Cloneable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 { </a:t>
            </a:r>
            <a:endParaRPr lang="uk-UA" altLang="en-US" dirty="0" smtClean="0">
              <a:solidFill>
                <a:srgbClr val="000000"/>
              </a:solidFill>
              <a:latin typeface="Liberation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80"/>
                </a:solidFill>
                <a:latin typeface="Liberation Mono"/>
              </a:rPr>
              <a:t>return</a:t>
            </a:r>
            <a:r>
              <a:rPr lang="en-US" altLang="en-US" dirty="0" smtClean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Liberation Mono"/>
              </a:rPr>
              <a:t>list.filter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 { </a:t>
            </a:r>
            <a:r>
              <a:rPr lang="en-US" altLang="en-US" dirty="0" smtClean="0">
                <a:solidFill>
                  <a:srgbClr val="000000"/>
                </a:solidFill>
                <a:latin typeface="Liberation Mono"/>
              </a:rPr>
              <a:t>it 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&gt; threshold </a:t>
            </a:r>
            <a:r>
              <a:rPr lang="en-US" altLang="en-US" dirty="0" smtClean="0">
                <a:solidFill>
                  <a:srgbClr val="000000"/>
                </a:solidFill>
                <a:latin typeface="Liberation Mono"/>
              </a:rPr>
              <a:t>}.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map { </a:t>
            </a:r>
            <a:r>
              <a:rPr lang="en-US" altLang="en-US" dirty="0" err="1">
                <a:solidFill>
                  <a:srgbClr val="000000"/>
                </a:solidFill>
                <a:latin typeface="Liberation Mono"/>
              </a:rPr>
              <a:t>it.clone</a:t>
            </a:r>
            <a:r>
              <a:rPr lang="en-US" altLang="en-US" dirty="0">
                <a:solidFill>
                  <a:srgbClr val="000000"/>
                </a:solidFill>
                <a:latin typeface="Liberation Mono"/>
              </a:rPr>
              <a:t>() } }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Варіантність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432894"/>
            <a:ext cx="4238661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Station&lt;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=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mutableListOf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addBus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bus: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listBus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(bus)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(station: Station&lt;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Bus&gt;): Station&lt;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Bus&gt;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904" y="13890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demo(Source&lt;String&gt;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Source&lt;Object&gt; objects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в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заборонено  робити . Бо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ілятор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знає що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наслідується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від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треба було використовувати маску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extends Object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Маска з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extends-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зв'язуванням (верхнє зв'язування) робить тип </a:t>
            </a:r>
            <a:r>
              <a:rPr lang="uk-UA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коваріантним 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 без цього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являються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інваріантними</a:t>
            </a:r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існує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річ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такого роду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компілятор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варіантність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рівні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:можемо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оголосити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типовий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переконатися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виготовляється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членами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Bus&lt;T&gt;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споживається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out: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936" y="251567"/>
            <a:ext cx="10640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додаток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out,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en-US" dirty="0" err="1"/>
              <a:t>надає</a:t>
            </a:r>
            <a:r>
              <a:rPr lang="en-US" dirty="0"/>
              <a:t> </a:t>
            </a:r>
            <a:r>
              <a:rPr lang="en-US" dirty="0" err="1"/>
              <a:t>додатковий</a:t>
            </a:r>
            <a:r>
              <a:rPr lang="en-US" dirty="0"/>
              <a:t> </a:t>
            </a:r>
            <a:r>
              <a:rPr lang="en-US" dirty="0" err="1"/>
              <a:t>модифікатор</a:t>
            </a:r>
            <a:r>
              <a:rPr lang="en-US" dirty="0"/>
              <a:t> in. </a:t>
            </a:r>
            <a:r>
              <a:rPr lang="en-US" dirty="0" err="1"/>
              <a:t>Він</a:t>
            </a:r>
            <a:r>
              <a:rPr lang="en-US" dirty="0"/>
              <a:t> </a:t>
            </a:r>
            <a:r>
              <a:rPr lang="en-US" dirty="0" err="1"/>
              <a:t>робить</a:t>
            </a:r>
            <a:r>
              <a:rPr lang="en-US" dirty="0"/>
              <a:t> </a:t>
            </a:r>
            <a:r>
              <a:rPr lang="en-US" dirty="0" err="1"/>
              <a:t>параметризований</a:t>
            </a:r>
            <a:r>
              <a:rPr lang="en-US" dirty="0"/>
              <a:t> </a:t>
            </a: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контраваріантним</a:t>
            </a:r>
            <a:r>
              <a:rPr lang="en-US" dirty="0"/>
              <a:t>: </a:t>
            </a:r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лише</a:t>
            </a:r>
            <a:r>
              <a:rPr lang="en-US" dirty="0"/>
              <a:t> </a:t>
            </a:r>
            <a:r>
              <a:rPr lang="en-US" dirty="0" err="1"/>
              <a:t>споживатися</a:t>
            </a:r>
            <a:r>
              <a:rPr lang="en-US" dirty="0"/>
              <a:t>, </a:t>
            </a:r>
            <a:r>
              <a:rPr lang="en-US" dirty="0" err="1"/>
              <a:t>але</a:t>
            </a:r>
            <a:r>
              <a:rPr lang="en-US" dirty="0"/>
              <a:t> з </a:t>
            </a:r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вироблятися</a:t>
            </a:r>
            <a:r>
              <a:rPr lang="en-US" dirty="0" smtClean="0"/>
              <a:t>.</a:t>
            </a:r>
          </a:p>
          <a:p>
            <a:r>
              <a:rPr lang="uk-UA" dirty="0" smtClean="0"/>
              <a:t>Приклад :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9936" y="1274350"/>
            <a:ext cx="472437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Station&lt;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listBus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mutableListOf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addBus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09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listBus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(bus)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takeStation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(station: Station&lt;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Bus&gt;): Station&lt;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Bus&gt;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45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884</Words>
  <Application>Microsoft Office PowerPoint</Application>
  <PresentationFormat>Широкоэкранный</PresentationFormat>
  <Paragraphs>71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Liberation Mono</vt:lpstr>
      <vt:lpstr>Times New Roman</vt:lpstr>
      <vt:lpstr>Тема Office</vt:lpstr>
      <vt:lpstr>Тема : Generics Мета: засвоїти особлиблисті дженеріков </vt:lpstr>
      <vt:lpstr>Generic(укр. узагальнення) – це парамаметризовані типи . Узагальненими можуть бути класи, інтерфейси, методи.</vt:lpstr>
      <vt:lpstr>Узагальнені класи (з одним параметром)</vt:lpstr>
      <vt:lpstr>Узагальнені класи (з двома параметрами)</vt:lpstr>
      <vt:lpstr>Презентация PowerPoint</vt:lpstr>
      <vt:lpstr>Презентация PowerPoint</vt:lpstr>
      <vt:lpstr>Презентация PowerPoint</vt:lpstr>
      <vt:lpstr>Варіантність на рівні оголошення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: Generics Мета: засвоіти</dc:title>
  <dc:creator>evdok</dc:creator>
  <cp:lastModifiedBy>evdok</cp:lastModifiedBy>
  <cp:revision>14</cp:revision>
  <dcterms:created xsi:type="dcterms:W3CDTF">2021-11-02T18:25:07Z</dcterms:created>
  <dcterms:modified xsi:type="dcterms:W3CDTF">2021-11-03T14:22:51Z</dcterms:modified>
</cp:coreProperties>
</file>