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B84C-E3A2-4778-A141-220A3AE2856E}" v="83" dt="2023-03-21T09:48:44.364"/>
    <p1510:client id="{FB461A50-90E6-4167-A399-A0C51570BA0C}" v="7" dt="2023-03-21T10:21:00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f9nzvnd1k" TargetMode="External"/><Relationship Id="rId1" Type="http://schemas.openxmlformats.org/officeDocument/2006/relationships/hyperlink" Target="https://youtu.be/hRhVb6iRArg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f9nzvnd1k" TargetMode="External"/><Relationship Id="rId1" Type="http://schemas.openxmlformats.org/officeDocument/2006/relationships/hyperlink" Target="https://youtu.be/hRhVb6iRAr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A6042-A33E-4286-9166-054E3B65A4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F99420-BBDC-402F-87BF-91A0093063EA}">
      <dgm:prSet/>
      <dgm:spPr/>
      <dgm:t>
        <a:bodyPr/>
        <a:lstStyle/>
        <a:p>
          <a:r>
            <a:rPr lang="de-DE"/>
            <a:t>Komprimiert:</a:t>
          </a:r>
          <a:endParaRPr lang="en-US"/>
        </a:p>
      </dgm:t>
    </dgm:pt>
    <dgm:pt modelId="{E6D6475E-BF34-4C18-93FC-10B02464B833}" type="parTrans" cxnId="{6D0EBAC0-8794-46FA-8101-F6E77472E00E}">
      <dgm:prSet/>
      <dgm:spPr/>
      <dgm:t>
        <a:bodyPr/>
        <a:lstStyle/>
        <a:p>
          <a:endParaRPr lang="en-US"/>
        </a:p>
      </dgm:t>
    </dgm:pt>
    <dgm:pt modelId="{00EFFAC7-B8E6-4CEB-AB07-BDB5EC4A7B5A}" type="sibTrans" cxnId="{6D0EBAC0-8794-46FA-8101-F6E77472E00E}">
      <dgm:prSet/>
      <dgm:spPr/>
      <dgm:t>
        <a:bodyPr/>
        <a:lstStyle/>
        <a:p>
          <a:endParaRPr lang="en-US"/>
        </a:p>
      </dgm:t>
    </dgm:pt>
    <dgm:pt modelId="{DDF59CC4-3EDE-4184-B473-2978C3874FED}">
      <dgm:prSet/>
      <dgm:spPr/>
      <dgm:t>
        <a:bodyPr/>
        <a:lstStyle/>
        <a:p>
          <a:r>
            <a:rPr lang="de-DE"/>
            <a:t>MP3 : Abkürzung für MPEG-1 Audio Layer 3 *.mp3. ...</a:t>
          </a:r>
          <a:endParaRPr lang="en-US"/>
        </a:p>
      </dgm:t>
    </dgm:pt>
    <dgm:pt modelId="{44521FF7-0FAE-45AB-B281-C74CBDCA47DA}" type="parTrans" cxnId="{937C2EC8-8452-4284-8321-B2C6B42454F1}">
      <dgm:prSet/>
      <dgm:spPr/>
      <dgm:t>
        <a:bodyPr/>
        <a:lstStyle/>
        <a:p>
          <a:endParaRPr lang="en-US"/>
        </a:p>
      </dgm:t>
    </dgm:pt>
    <dgm:pt modelId="{24DFE977-48E9-4C5E-979D-C4AAA87ECC29}" type="sibTrans" cxnId="{937C2EC8-8452-4284-8321-B2C6B42454F1}">
      <dgm:prSet/>
      <dgm:spPr/>
      <dgm:t>
        <a:bodyPr/>
        <a:lstStyle/>
        <a:p>
          <a:endParaRPr lang="en-US"/>
        </a:p>
      </dgm:t>
    </dgm:pt>
    <dgm:pt modelId="{DF605681-D231-4B91-98B4-5BACB314187D}">
      <dgm:prSet/>
      <dgm:spPr/>
      <dgm:t>
        <a:bodyPr/>
        <a:lstStyle/>
        <a:p>
          <a:r>
            <a:rPr lang="de-DE"/>
            <a:t>WMA : Abkürzung für Windows Media A udio *.wma. …</a:t>
          </a:r>
          <a:endParaRPr lang="en-US"/>
        </a:p>
      </dgm:t>
    </dgm:pt>
    <dgm:pt modelId="{0B1120D8-39EB-4FE6-92AE-CFC5EFCC5CD2}" type="parTrans" cxnId="{B0EB78C3-9FB7-477D-9EF4-FA2B5E810197}">
      <dgm:prSet/>
      <dgm:spPr/>
      <dgm:t>
        <a:bodyPr/>
        <a:lstStyle/>
        <a:p>
          <a:endParaRPr lang="en-US"/>
        </a:p>
      </dgm:t>
    </dgm:pt>
    <dgm:pt modelId="{F9066EE4-2391-4D00-A196-E5BF88515703}" type="sibTrans" cxnId="{B0EB78C3-9FB7-477D-9EF4-FA2B5E810197}">
      <dgm:prSet/>
      <dgm:spPr/>
      <dgm:t>
        <a:bodyPr/>
        <a:lstStyle/>
        <a:p>
          <a:endParaRPr lang="en-US"/>
        </a:p>
      </dgm:t>
    </dgm:pt>
    <dgm:pt modelId="{240FDB71-0860-43E9-9EFC-945EC297B3BA}">
      <dgm:prSet/>
      <dgm:spPr/>
      <dgm:t>
        <a:bodyPr/>
        <a:lstStyle/>
        <a:p>
          <a:r>
            <a:rPr lang="de-DE"/>
            <a:t>AAC : Abgekürzung für Advanced Audio C oding *.aac. …</a:t>
          </a:r>
          <a:endParaRPr lang="en-US"/>
        </a:p>
      </dgm:t>
    </dgm:pt>
    <dgm:pt modelId="{D76725C1-B489-42B0-917D-22D23BA79256}" type="parTrans" cxnId="{07A1F133-DBE4-40E7-8732-CDEFB364847C}">
      <dgm:prSet/>
      <dgm:spPr/>
      <dgm:t>
        <a:bodyPr/>
        <a:lstStyle/>
        <a:p>
          <a:endParaRPr lang="en-US"/>
        </a:p>
      </dgm:t>
    </dgm:pt>
    <dgm:pt modelId="{D5DDCD77-B761-4156-A933-99A136EFC370}" type="sibTrans" cxnId="{07A1F133-DBE4-40E7-8732-CDEFB364847C}">
      <dgm:prSet/>
      <dgm:spPr/>
      <dgm:t>
        <a:bodyPr/>
        <a:lstStyle/>
        <a:p>
          <a:endParaRPr lang="en-US"/>
        </a:p>
      </dgm:t>
    </dgm:pt>
    <dgm:pt modelId="{F1056C0C-039C-42A7-B159-DEF03108ADEB}">
      <dgm:prSet/>
      <dgm:spPr/>
      <dgm:t>
        <a:bodyPr/>
        <a:lstStyle/>
        <a:p>
          <a:r>
            <a:rPr lang="de-DE"/>
            <a:t>OGG auch Ogg Vorbis genannt: *.ogg. …</a:t>
          </a:r>
          <a:endParaRPr lang="en-US"/>
        </a:p>
      </dgm:t>
    </dgm:pt>
    <dgm:pt modelId="{BC23F333-1F99-4560-B8E8-C57143C5EF56}" type="parTrans" cxnId="{22A5C7CF-A76D-4145-B5D0-E94FAFCF3B28}">
      <dgm:prSet/>
      <dgm:spPr/>
      <dgm:t>
        <a:bodyPr/>
        <a:lstStyle/>
        <a:p>
          <a:endParaRPr lang="en-US"/>
        </a:p>
      </dgm:t>
    </dgm:pt>
    <dgm:pt modelId="{022BDEAF-0DBB-44F0-80BE-99C12222D727}" type="sibTrans" cxnId="{22A5C7CF-A76D-4145-B5D0-E94FAFCF3B28}">
      <dgm:prSet/>
      <dgm:spPr/>
      <dgm:t>
        <a:bodyPr/>
        <a:lstStyle/>
        <a:p>
          <a:endParaRPr lang="en-US"/>
        </a:p>
      </dgm:t>
    </dgm:pt>
    <dgm:pt modelId="{6075FE55-C7B2-4AD2-B35B-2B78AB30C778}">
      <dgm:prSet/>
      <dgm:spPr/>
      <dgm:t>
        <a:bodyPr/>
        <a:lstStyle/>
        <a:p>
          <a:r>
            <a:rPr lang="de-DE"/>
            <a:t>FLAC : Abkürzung für Free Lossless Audio C odec *.flac.</a:t>
          </a:r>
          <a:endParaRPr lang="en-US"/>
        </a:p>
      </dgm:t>
    </dgm:pt>
    <dgm:pt modelId="{E101A07B-6CC5-406B-8A34-A88C4B58E109}" type="parTrans" cxnId="{A5F7EF37-5644-4C25-BF0A-F2EAAD9C1CBF}">
      <dgm:prSet/>
      <dgm:spPr/>
      <dgm:t>
        <a:bodyPr/>
        <a:lstStyle/>
        <a:p>
          <a:endParaRPr lang="en-US"/>
        </a:p>
      </dgm:t>
    </dgm:pt>
    <dgm:pt modelId="{62BB4355-EDC1-435A-A801-5386ADCAAD9E}" type="sibTrans" cxnId="{A5F7EF37-5644-4C25-BF0A-F2EAAD9C1CBF}">
      <dgm:prSet/>
      <dgm:spPr/>
      <dgm:t>
        <a:bodyPr/>
        <a:lstStyle/>
        <a:p>
          <a:endParaRPr lang="en-US"/>
        </a:p>
      </dgm:t>
    </dgm:pt>
    <dgm:pt modelId="{907A6072-15A0-4984-A9EC-A06C0FE3FE23}" type="pres">
      <dgm:prSet presAssocID="{A8FA6042-A33E-4286-9166-054E3B65A480}" presName="vert0" presStyleCnt="0">
        <dgm:presLayoutVars>
          <dgm:dir/>
          <dgm:animOne val="branch"/>
          <dgm:animLvl val="lvl"/>
        </dgm:presLayoutVars>
      </dgm:prSet>
      <dgm:spPr/>
    </dgm:pt>
    <dgm:pt modelId="{7DDAA199-4809-4FB1-9CC3-0E84A2D07B41}" type="pres">
      <dgm:prSet presAssocID="{20F99420-BBDC-402F-87BF-91A0093063EA}" presName="thickLine" presStyleLbl="alignNode1" presStyleIdx="0" presStyleCnt="6"/>
      <dgm:spPr/>
    </dgm:pt>
    <dgm:pt modelId="{8EB772E1-BCE9-4470-B174-E8426AD4155B}" type="pres">
      <dgm:prSet presAssocID="{20F99420-BBDC-402F-87BF-91A0093063EA}" presName="horz1" presStyleCnt="0"/>
      <dgm:spPr/>
    </dgm:pt>
    <dgm:pt modelId="{474FD41F-E0EF-44F2-9635-71E58D70A16C}" type="pres">
      <dgm:prSet presAssocID="{20F99420-BBDC-402F-87BF-91A0093063EA}" presName="tx1" presStyleLbl="revTx" presStyleIdx="0" presStyleCnt="6"/>
      <dgm:spPr/>
    </dgm:pt>
    <dgm:pt modelId="{4A234445-81DA-480F-8A08-C2DA63E87690}" type="pres">
      <dgm:prSet presAssocID="{20F99420-BBDC-402F-87BF-91A0093063EA}" presName="vert1" presStyleCnt="0"/>
      <dgm:spPr/>
    </dgm:pt>
    <dgm:pt modelId="{79323A0D-C271-4953-BFC0-EF2DE8B36554}" type="pres">
      <dgm:prSet presAssocID="{DDF59CC4-3EDE-4184-B473-2978C3874FED}" presName="thickLine" presStyleLbl="alignNode1" presStyleIdx="1" presStyleCnt="6"/>
      <dgm:spPr/>
    </dgm:pt>
    <dgm:pt modelId="{3C6DFC3C-22D1-4EF2-98DA-0D15571AC3A4}" type="pres">
      <dgm:prSet presAssocID="{DDF59CC4-3EDE-4184-B473-2978C3874FED}" presName="horz1" presStyleCnt="0"/>
      <dgm:spPr/>
    </dgm:pt>
    <dgm:pt modelId="{E27E64C6-B029-41D9-B5F2-F6DB6A23DD35}" type="pres">
      <dgm:prSet presAssocID="{DDF59CC4-3EDE-4184-B473-2978C3874FED}" presName="tx1" presStyleLbl="revTx" presStyleIdx="1" presStyleCnt="6"/>
      <dgm:spPr/>
    </dgm:pt>
    <dgm:pt modelId="{49342F4B-E928-4285-B626-1679B6834DFD}" type="pres">
      <dgm:prSet presAssocID="{DDF59CC4-3EDE-4184-B473-2978C3874FED}" presName="vert1" presStyleCnt="0"/>
      <dgm:spPr/>
    </dgm:pt>
    <dgm:pt modelId="{9508228A-AEB1-4ECE-8832-9C5912D3AAA8}" type="pres">
      <dgm:prSet presAssocID="{DF605681-D231-4B91-98B4-5BACB314187D}" presName="thickLine" presStyleLbl="alignNode1" presStyleIdx="2" presStyleCnt="6"/>
      <dgm:spPr/>
    </dgm:pt>
    <dgm:pt modelId="{6598AC6A-43E9-4F76-AA32-31CBBEB87662}" type="pres">
      <dgm:prSet presAssocID="{DF605681-D231-4B91-98B4-5BACB314187D}" presName="horz1" presStyleCnt="0"/>
      <dgm:spPr/>
    </dgm:pt>
    <dgm:pt modelId="{1C998AE4-67E9-4AAE-AD6F-DC7AC18A3CE2}" type="pres">
      <dgm:prSet presAssocID="{DF605681-D231-4B91-98B4-5BACB314187D}" presName="tx1" presStyleLbl="revTx" presStyleIdx="2" presStyleCnt="6"/>
      <dgm:spPr/>
    </dgm:pt>
    <dgm:pt modelId="{2A644357-E4AB-4021-A964-60586B4B250C}" type="pres">
      <dgm:prSet presAssocID="{DF605681-D231-4B91-98B4-5BACB314187D}" presName="vert1" presStyleCnt="0"/>
      <dgm:spPr/>
    </dgm:pt>
    <dgm:pt modelId="{1A0B4359-8D83-4948-AC5E-05EA6DE2EB20}" type="pres">
      <dgm:prSet presAssocID="{240FDB71-0860-43E9-9EFC-945EC297B3BA}" presName="thickLine" presStyleLbl="alignNode1" presStyleIdx="3" presStyleCnt="6"/>
      <dgm:spPr/>
    </dgm:pt>
    <dgm:pt modelId="{9FA0E3AB-286E-47C8-B9EA-65AAA2EFB50A}" type="pres">
      <dgm:prSet presAssocID="{240FDB71-0860-43E9-9EFC-945EC297B3BA}" presName="horz1" presStyleCnt="0"/>
      <dgm:spPr/>
    </dgm:pt>
    <dgm:pt modelId="{2722C102-7E30-40D2-BD84-0F5CC6FCDFE4}" type="pres">
      <dgm:prSet presAssocID="{240FDB71-0860-43E9-9EFC-945EC297B3BA}" presName="tx1" presStyleLbl="revTx" presStyleIdx="3" presStyleCnt="6"/>
      <dgm:spPr/>
    </dgm:pt>
    <dgm:pt modelId="{D1D2C768-BA0D-4E94-8E24-8F41DD9AF3D8}" type="pres">
      <dgm:prSet presAssocID="{240FDB71-0860-43E9-9EFC-945EC297B3BA}" presName="vert1" presStyleCnt="0"/>
      <dgm:spPr/>
    </dgm:pt>
    <dgm:pt modelId="{2D5131DA-2F5E-4ECE-A343-4386899372F2}" type="pres">
      <dgm:prSet presAssocID="{F1056C0C-039C-42A7-B159-DEF03108ADEB}" presName="thickLine" presStyleLbl="alignNode1" presStyleIdx="4" presStyleCnt="6"/>
      <dgm:spPr/>
    </dgm:pt>
    <dgm:pt modelId="{E97A858D-28DD-4B62-8956-F11FD5C362D4}" type="pres">
      <dgm:prSet presAssocID="{F1056C0C-039C-42A7-B159-DEF03108ADEB}" presName="horz1" presStyleCnt="0"/>
      <dgm:spPr/>
    </dgm:pt>
    <dgm:pt modelId="{6B3EC67D-229B-4E46-A02F-CE6E981AC1B9}" type="pres">
      <dgm:prSet presAssocID="{F1056C0C-039C-42A7-B159-DEF03108ADEB}" presName="tx1" presStyleLbl="revTx" presStyleIdx="4" presStyleCnt="6"/>
      <dgm:spPr/>
    </dgm:pt>
    <dgm:pt modelId="{2D0EDCD8-B9B2-4447-A5DE-B799EA7793E4}" type="pres">
      <dgm:prSet presAssocID="{F1056C0C-039C-42A7-B159-DEF03108ADEB}" presName="vert1" presStyleCnt="0"/>
      <dgm:spPr/>
    </dgm:pt>
    <dgm:pt modelId="{F8497A11-7097-4270-B10C-C9E13C96716F}" type="pres">
      <dgm:prSet presAssocID="{6075FE55-C7B2-4AD2-B35B-2B78AB30C778}" presName="thickLine" presStyleLbl="alignNode1" presStyleIdx="5" presStyleCnt="6"/>
      <dgm:spPr/>
    </dgm:pt>
    <dgm:pt modelId="{4C9BA4D9-F6C0-40A6-84D1-9BE58BD140E5}" type="pres">
      <dgm:prSet presAssocID="{6075FE55-C7B2-4AD2-B35B-2B78AB30C778}" presName="horz1" presStyleCnt="0"/>
      <dgm:spPr/>
    </dgm:pt>
    <dgm:pt modelId="{2DEB56A9-D1C5-4216-B124-2CFADFA2E135}" type="pres">
      <dgm:prSet presAssocID="{6075FE55-C7B2-4AD2-B35B-2B78AB30C778}" presName="tx1" presStyleLbl="revTx" presStyleIdx="5" presStyleCnt="6"/>
      <dgm:spPr/>
    </dgm:pt>
    <dgm:pt modelId="{4CC67E0F-9BD6-4E44-9EEE-80FC491EAF07}" type="pres">
      <dgm:prSet presAssocID="{6075FE55-C7B2-4AD2-B35B-2B78AB30C778}" presName="vert1" presStyleCnt="0"/>
      <dgm:spPr/>
    </dgm:pt>
  </dgm:ptLst>
  <dgm:cxnLst>
    <dgm:cxn modelId="{D6B5FD2F-2C64-4656-BCBB-46F1ACDD6DBC}" type="presOf" srcId="{DF605681-D231-4B91-98B4-5BACB314187D}" destId="{1C998AE4-67E9-4AAE-AD6F-DC7AC18A3CE2}" srcOrd="0" destOrd="0" presId="urn:microsoft.com/office/officeart/2008/layout/LinedList"/>
    <dgm:cxn modelId="{07A1F133-DBE4-40E7-8732-CDEFB364847C}" srcId="{A8FA6042-A33E-4286-9166-054E3B65A480}" destId="{240FDB71-0860-43E9-9EFC-945EC297B3BA}" srcOrd="3" destOrd="0" parTransId="{D76725C1-B489-42B0-917D-22D23BA79256}" sibTransId="{D5DDCD77-B761-4156-A933-99A136EFC370}"/>
    <dgm:cxn modelId="{A5F7EF37-5644-4C25-BF0A-F2EAAD9C1CBF}" srcId="{A8FA6042-A33E-4286-9166-054E3B65A480}" destId="{6075FE55-C7B2-4AD2-B35B-2B78AB30C778}" srcOrd="5" destOrd="0" parTransId="{E101A07B-6CC5-406B-8A34-A88C4B58E109}" sibTransId="{62BB4355-EDC1-435A-A801-5386ADCAAD9E}"/>
    <dgm:cxn modelId="{6A45D63B-0153-4D81-8D67-D663E20B28F6}" type="presOf" srcId="{240FDB71-0860-43E9-9EFC-945EC297B3BA}" destId="{2722C102-7E30-40D2-BD84-0F5CC6FCDFE4}" srcOrd="0" destOrd="0" presId="urn:microsoft.com/office/officeart/2008/layout/LinedList"/>
    <dgm:cxn modelId="{82E5FF41-90E8-48CD-A2E2-18CB4EC7138C}" type="presOf" srcId="{6075FE55-C7B2-4AD2-B35B-2B78AB30C778}" destId="{2DEB56A9-D1C5-4216-B124-2CFADFA2E135}" srcOrd="0" destOrd="0" presId="urn:microsoft.com/office/officeart/2008/layout/LinedList"/>
    <dgm:cxn modelId="{DCC5EB43-4342-43A7-B58E-2F84BB2B78F3}" type="presOf" srcId="{A8FA6042-A33E-4286-9166-054E3B65A480}" destId="{907A6072-15A0-4984-A9EC-A06C0FE3FE23}" srcOrd="0" destOrd="0" presId="urn:microsoft.com/office/officeart/2008/layout/LinedList"/>
    <dgm:cxn modelId="{6D0EBAC0-8794-46FA-8101-F6E77472E00E}" srcId="{A8FA6042-A33E-4286-9166-054E3B65A480}" destId="{20F99420-BBDC-402F-87BF-91A0093063EA}" srcOrd="0" destOrd="0" parTransId="{E6D6475E-BF34-4C18-93FC-10B02464B833}" sibTransId="{00EFFAC7-B8E6-4CEB-AB07-BDB5EC4A7B5A}"/>
    <dgm:cxn modelId="{B0EB78C3-9FB7-477D-9EF4-FA2B5E810197}" srcId="{A8FA6042-A33E-4286-9166-054E3B65A480}" destId="{DF605681-D231-4B91-98B4-5BACB314187D}" srcOrd="2" destOrd="0" parTransId="{0B1120D8-39EB-4FE6-92AE-CFC5EFCC5CD2}" sibTransId="{F9066EE4-2391-4D00-A196-E5BF88515703}"/>
    <dgm:cxn modelId="{937C2EC8-8452-4284-8321-B2C6B42454F1}" srcId="{A8FA6042-A33E-4286-9166-054E3B65A480}" destId="{DDF59CC4-3EDE-4184-B473-2978C3874FED}" srcOrd="1" destOrd="0" parTransId="{44521FF7-0FAE-45AB-B281-C74CBDCA47DA}" sibTransId="{24DFE977-48E9-4C5E-979D-C4AAA87ECC29}"/>
    <dgm:cxn modelId="{22A5C7CF-A76D-4145-B5D0-E94FAFCF3B28}" srcId="{A8FA6042-A33E-4286-9166-054E3B65A480}" destId="{F1056C0C-039C-42A7-B159-DEF03108ADEB}" srcOrd="4" destOrd="0" parTransId="{BC23F333-1F99-4560-B8E8-C57143C5EF56}" sibTransId="{022BDEAF-0DBB-44F0-80BE-99C12222D727}"/>
    <dgm:cxn modelId="{2E03DFE9-4C50-44E7-BED5-BA84627F5694}" type="presOf" srcId="{F1056C0C-039C-42A7-B159-DEF03108ADEB}" destId="{6B3EC67D-229B-4E46-A02F-CE6E981AC1B9}" srcOrd="0" destOrd="0" presId="urn:microsoft.com/office/officeart/2008/layout/LinedList"/>
    <dgm:cxn modelId="{D80677EF-A663-4599-A277-AA4848CF66D3}" type="presOf" srcId="{DDF59CC4-3EDE-4184-B473-2978C3874FED}" destId="{E27E64C6-B029-41D9-B5F2-F6DB6A23DD35}" srcOrd="0" destOrd="0" presId="urn:microsoft.com/office/officeart/2008/layout/LinedList"/>
    <dgm:cxn modelId="{3584ABF8-EBFB-464D-BFA6-B622381E69B3}" type="presOf" srcId="{20F99420-BBDC-402F-87BF-91A0093063EA}" destId="{474FD41F-E0EF-44F2-9635-71E58D70A16C}" srcOrd="0" destOrd="0" presId="urn:microsoft.com/office/officeart/2008/layout/LinedList"/>
    <dgm:cxn modelId="{9395764E-E466-45FC-A84D-71365B30E9AD}" type="presParOf" srcId="{907A6072-15A0-4984-A9EC-A06C0FE3FE23}" destId="{7DDAA199-4809-4FB1-9CC3-0E84A2D07B41}" srcOrd="0" destOrd="0" presId="urn:microsoft.com/office/officeart/2008/layout/LinedList"/>
    <dgm:cxn modelId="{B066B62C-3A98-4BCE-AFB2-EC134AFF65B3}" type="presParOf" srcId="{907A6072-15A0-4984-A9EC-A06C0FE3FE23}" destId="{8EB772E1-BCE9-4470-B174-E8426AD4155B}" srcOrd="1" destOrd="0" presId="urn:microsoft.com/office/officeart/2008/layout/LinedList"/>
    <dgm:cxn modelId="{CDF80860-D9A8-4823-AE9D-447EB08538F8}" type="presParOf" srcId="{8EB772E1-BCE9-4470-B174-E8426AD4155B}" destId="{474FD41F-E0EF-44F2-9635-71E58D70A16C}" srcOrd="0" destOrd="0" presId="urn:microsoft.com/office/officeart/2008/layout/LinedList"/>
    <dgm:cxn modelId="{6E62F46D-FACD-427C-B7C2-D24B9A618329}" type="presParOf" srcId="{8EB772E1-BCE9-4470-B174-E8426AD4155B}" destId="{4A234445-81DA-480F-8A08-C2DA63E87690}" srcOrd="1" destOrd="0" presId="urn:microsoft.com/office/officeart/2008/layout/LinedList"/>
    <dgm:cxn modelId="{8F5ABE28-4517-4E8C-B1FB-06EC1E1AFA9F}" type="presParOf" srcId="{907A6072-15A0-4984-A9EC-A06C0FE3FE23}" destId="{79323A0D-C271-4953-BFC0-EF2DE8B36554}" srcOrd="2" destOrd="0" presId="urn:microsoft.com/office/officeart/2008/layout/LinedList"/>
    <dgm:cxn modelId="{A62C4987-C724-49C2-B9AA-5C6BE55BE7B4}" type="presParOf" srcId="{907A6072-15A0-4984-A9EC-A06C0FE3FE23}" destId="{3C6DFC3C-22D1-4EF2-98DA-0D15571AC3A4}" srcOrd="3" destOrd="0" presId="urn:microsoft.com/office/officeart/2008/layout/LinedList"/>
    <dgm:cxn modelId="{4447717C-DE1B-45A6-94F7-C3DBEBFC3B0C}" type="presParOf" srcId="{3C6DFC3C-22D1-4EF2-98DA-0D15571AC3A4}" destId="{E27E64C6-B029-41D9-B5F2-F6DB6A23DD35}" srcOrd="0" destOrd="0" presId="urn:microsoft.com/office/officeart/2008/layout/LinedList"/>
    <dgm:cxn modelId="{293CD272-DC3E-4359-8E7B-2FA9179D12EF}" type="presParOf" srcId="{3C6DFC3C-22D1-4EF2-98DA-0D15571AC3A4}" destId="{49342F4B-E928-4285-B626-1679B6834DFD}" srcOrd="1" destOrd="0" presId="urn:microsoft.com/office/officeart/2008/layout/LinedList"/>
    <dgm:cxn modelId="{2D0BB225-AA68-45FD-AA66-CA6D3A0C0465}" type="presParOf" srcId="{907A6072-15A0-4984-A9EC-A06C0FE3FE23}" destId="{9508228A-AEB1-4ECE-8832-9C5912D3AAA8}" srcOrd="4" destOrd="0" presId="urn:microsoft.com/office/officeart/2008/layout/LinedList"/>
    <dgm:cxn modelId="{8BEF821E-6601-42C4-8BA8-AAB1B8BE4A71}" type="presParOf" srcId="{907A6072-15A0-4984-A9EC-A06C0FE3FE23}" destId="{6598AC6A-43E9-4F76-AA32-31CBBEB87662}" srcOrd="5" destOrd="0" presId="urn:microsoft.com/office/officeart/2008/layout/LinedList"/>
    <dgm:cxn modelId="{DB167772-71B2-4B0A-A7F8-62EFCD01DA76}" type="presParOf" srcId="{6598AC6A-43E9-4F76-AA32-31CBBEB87662}" destId="{1C998AE4-67E9-4AAE-AD6F-DC7AC18A3CE2}" srcOrd="0" destOrd="0" presId="urn:microsoft.com/office/officeart/2008/layout/LinedList"/>
    <dgm:cxn modelId="{B882A23E-42F6-4869-89FD-72F5253E154E}" type="presParOf" srcId="{6598AC6A-43E9-4F76-AA32-31CBBEB87662}" destId="{2A644357-E4AB-4021-A964-60586B4B250C}" srcOrd="1" destOrd="0" presId="urn:microsoft.com/office/officeart/2008/layout/LinedList"/>
    <dgm:cxn modelId="{826690D8-3D30-41C9-B570-79BB3E3EC8C5}" type="presParOf" srcId="{907A6072-15A0-4984-A9EC-A06C0FE3FE23}" destId="{1A0B4359-8D83-4948-AC5E-05EA6DE2EB20}" srcOrd="6" destOrd="0" presId="urn:microsoft.com/office/officeart/2008/layout/LinedList"/>
    <dgm:cxn modelId="{1A09FF84-A8FF-4688-9E2F-719EAD70C341}" type="presParOf" srcId="{907A6072-15A0-4984-A9EC-A06C0FE3FE23}" destId="{9FA0E3AB-286E-47C8-B9EA-65AAA2EFB50A}" srcOrd="7" destOrd="0" presId="urn:microsoft.com/office/officeart/2008/layout/LinedList"/>
    <dgm:cxn modelId="{17BF8D55-A8E5-4453-8FF7-8993F7967CA6}" type="presParOf" srcId="{9FA0E3AB-286E-47C8-B9EA-65AAA2EFB50A}" destId="{2722C102-7E30-40D2-BD84-0F5CC6FCDFE4}" srcOrd="0" destOrd="0" presId="urn:microsoft.com/office/officeart/2008/layout/LinedList"/>
    <dgm:cxn modelId="{93CB2BF9-A8D9-415B-A4DF-FB9F7257258F}" type="presParOf" srcId="{9FA0E3AB-286E-47C8-B9EA-65AAA2EFB50A}" destId="{D1D2C768-BA0D-4E94-8E24-8F41DD9AF3D8}" srcOrd="1" destOrd="0" presId="urn:microsoft.com/office/officeart/2008/layout/LinedList"/>
    <dgm:cxn modelId="{5F760AFF-97B2-406B-9388-F8F7F71D06EA}" type="presParOf" srcId="{907A6072-15A0-4984-A9EC-A06C0FE3FE23}" destId="{2D5131DA-2F5E-4ECE-A343-4386899372F2}" srcOrd="8" destOrd="0" presId="urn:microsoft.com/office/officeart/2008/layout/LinedList"/>
    <dgm:cxn modelId="{CD72716D-2794-4EA4-BC9F-C2601661FE26}" type="presParOf" srcId="{907A6072-15A0-4984-A9EC-A06C0FE3FE23}" destId="{E97A858D-28DD-4B62-8956-F11FD5C362D4}" srcOrd="9" destOrd="0" presId="urn:microsoft.com/office/officeart/2008/layout/LinedList"/>
    <dgm:cxn modelId="{39E584FA-35D8-4012-8B4E-ED365E0C0ACA}" type="presParOf" srcId="{E97A858D-28DD-4B62-8956-F11FD5C362D4}" destId="{6B3EC67D-229B-4E46-A02F-CE6E981AC1B9}" srcOrd="0" destOrd="0" presId="urn:microsoft.com/office/officeart/2008/layout/LinedList"/>
    <dgm:cxn modelId="{F1328E4F-425D-414A-A11D-CB846FE2886A}" type="presParOf" srcId="{E97A858D-28DD-4B62-8956-F11FD5C362D4}" destId="{2D0EDCD8-B9B2-4447-A5DE-B799EA7793E4}" srcOrd="1" destOrd="0" presId="urn:microsoft.com/office/officeart/2008/layout/LinedList"/>
    <dgm:cxn modelId="{63DDCADF-CBF4-4EE6-914D-17C52C705492}" type="presParOf" srcId="{907A6072-15A0-4984-A9EC-A06C0FE3FE23}" destId="{F8497A11-7097-4270-B10C-C9E13C96716F}" srcOrd="10" destOrd="0" presId="urn:microsoft.com/office/officeart/2008/layout/LinedList"/>
    <dgm:cxn modelId="{F834D486-CADD-4351-8A80-7BA9C920D065}" type="presParOf" srcId="{907A6072-15A0-4984-A9EC-A06C0FE3FE23}" destId="{4C9BA4D9-F6C0-40A6-84D1-9BE58BD140E5}" srcOrd="11" destOrd="0" presId="urn:microsoft.com/office/officeart/2008/layout/LinedList"/>
    <dgm:cxn modelId="{5995BDF8-DE88-4485-96A0-BFDD0DBA3C15}" type="presParOf" srcId="{4C9BA4D9-F6C0-40A6-84D1-9BE58BD140E5}" destId="{2DEB56A9-D1C5-4216-B124-2CFADFA2E135}" srcOrd="0" destOrd="0" presId="urn:microsoft.com/office/officeart/2008/layout/LinedList"/>
    <dgm:cxn modelId="{E4B5B668-F23D-4EF5-BF79-C7D745F302E1}" type="presParOf" srcId="{4C9BA4D9-F6C0-40A6-84D1-9BE58BD140E5}" destId="{4CC67E0F-9BD6-4E44-9EEE-80FC491EAF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C21FE8-30DC-4DF7-8CF5-10E6AA65A23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C4C8B2-CF6B-4293-AFAD-0595644A18C1}">
      <dgm:prSet/>
      <dgm:spPr/>
      <dgm:t>
        <a:bodyPr/>
        <a:lstStyle/>
        <a:p>
          <a:r>
            <a:rPr lang="de-DE"/>
            <a:t>Frequenzunterschiede:</a:t>
          </a:r>
          <a:endParaRPr lang="en-US"/>
        </a:p>
      </dgm:t>
    </dgm:pt>
    <dgm:pt modelId="{879927CD-B410-4CFC-B048-D3416B5A8DE6}" type="parTrans" cxnId="{C9370E7B-07F0-4A20-8479-F90A6294CD26}">
      <dgm:prSet/>
      <dgm:spPr/>
      <dgm:t>
        <a:bodyPr/>
        <a:lstStyle/>
        <a:p>
          <a:endParaRPr lang="en-US"/>
        </a:p>
      </dgm:t>
    </dgm:pt>
    <dgm:pt modelId="{224AFE4C-FF90-4440-867D-A10F7E40EB99}" type="sibTrans" cxnId="{C9370E7B-07F0-4A20-8479-F90A6294CD26}">
      <dgm:prSet/>
      <dgm:spPr/>
      <dgm:t>
        <a:bodyPr/>
        <a:lstStyle/>
        <a:p>
          <a:endParaRPr lang="en-US"/>
        </a:p>
      </dgm:t>
    </dgm:pt>
    <dgm:pt modelId="{AA8D80C8-C6A0-4E7A-9B31-597FF6E63605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https://youtu.be/hRhVb6iRArg</a:t>
          </a:r>
          <a:r>
            <a:rPr lang="de-DE"/>
            <a:t> </a:t>
          </a:r>
          <a:endParaRPr lang="en-US"/>
        </a:p>
      </dgm:t>
    </dgm:pt>
    <dgm:pt modelId="{89CB6A86-3667-47EF-822E-5A617FB84E6A}" type="parTrans" cxnId="{E7145F1A-A444-46C0-84FE-8F648076AC2E}">
      <dgm:prSet/>
      <dgm:spPr/>
      <dgm:t>
        <a:bodyPr/>
        <a:lstStyle/>
        <a:p>
          <a:endParaRPr lang="en-US"/>
        </a:p>
      </dgm:t>
    </dgm:pt>
    <dgm:pt modelId="{EDD6C288-FA11-4955-8CA1-6A75D2C56246}" type="sibTrans" cxnId="{E7145F1A-A444-46C0-84FE-8F648076AC2E}">
      <dgm:prSet/>
      <dgm:spPr/>
      <dgm:t>
        <a:bodyPr/>
        <a:lstStyle/>
        <a:p>
          <a:endParaRPr lang="en-US"/>
        </a:p>
      </dgm:t>
    </dgm:pt>
    <dgm:pt modelId="{1125CA9A-3F5C-4118-A13A-AED35ED831E6}">
      <dgm:prSet/>
      <dgm:spPr/>
      <dgm:t>
        <a:bodyPr/>
        <a:lstStyle/>
        <a:p>
          <a:r>
            <a:rPr lang="de-DE"/>
            <a:t>Wellenlänge des menschlichen Gehörs:</a:t>
          </a:r>
          <a:endParaRPr lang="en-US"/>
        </a:p>
      </dgm:t>
    </dgm:pt>
    <dgm:pt modelId="{4980F19F-D132-48FB-94AD-3C361F573720}" type="parTrans" cxnId="{567CC03F-E443-4139-A772-17F63ED06490}">
      <dgm:prSet/>
      <dgm:spPr/>
      <dgm:t>
        <a:bodyPr/>
        <a:lstStyle/>
        <a:p>
          <a:endParaRPr lang="en-US"/>
        </a:p>
      </dgm:t>
    </dgm:pt>
    <dgm:pt modelId="{A5D4ADCE-D001-48E3-8C94-69AE31139E25}" type="sibTrans" cxnId="{567CC03F-E443-4139-A772-17F63ED06490}">
      <dgm:prSet/>
      <dgm:spPr/>
      <dgm:t>
        <a:bodyPr/>
        <a:lstStyle/>
        <a:p>
          <a:endParaRPr lang="en-US"/>
        </a:p>
      </dgm:t>
    </dgm:pt>
    <dgm:pt modelId="{9A38201C-4919-4424-98C4-A233CD262936}">
      <dgm:prSet/>
      <dgm:spPr/>
      <dgm:t>
        <a:bodyPr/>
        <a:lstStyle/>
        <a:p>
          <a:r>
            <a:rPr lang="de-DE">
              <a:hlinkClick xmlns:r="http://schemas.openxmlformats.org/officeDocument/2006/relationships" r:id="rId2"/>
            </a:rPr>
            <a:t>https://www.youtube.com/watch?v=qNf9nzvnd1k</a:t>
          </a:r>
          <a:endParaRPr lang="en-US"/>
        </a:p>
      </dgm:t>
    </dgm:pt>
    <dgm:pt modelId="{AB3DEB12-29C1-41FF-A1C0-F287D3ED9ACB}" type="parTrans" cxnId="{8FEA432E-08E6-40AC-96A5-433F7FEEEA96}">
      <dgm:prSet/>
      <dgm:spPr/>
      <dgm:t>
        <a:bodyPr/>
        <a:lstStyle/>
        <a:p>
          <a:endParaRPr lang="en-US"/>
        </a:p>
      </dgm:t>
    </dgm:pt>
    <dgm:pt modelId="{C5812B44-3E67-45C1-BAB9-2C00ACB7F842}" type="sibTrans" cxnId="{8FEA432E-08E6-40AC-96A5-433F7FEEEA96}">
      <dgm:prSet/>
      <dgm:spPr/>
      <dgm:t>
        <a:bodyPr/>
        <a:lstStyle/>
        <a:p>
          <a:endParaRPr lang="en-US"/>
        </a:p>
      </dgm:t>
    </dgm:pt>
    <dgm:pt modelId="{EA5D4E31-F89E-4B6F-8F53-5B8E7658F9BF}" type="pres">
      <dgm:prSet presAssocID="{9BC21FE8-30DC-4DF7-8CF5-10E6AA65A231}" presName="vert0" presStyleCnt="0">
        <dgm:presLayoutVars>
          <dgm:dir/>
          <dgm:animOne val="branch"/>
          <dgm:animLvl val="lvl"/>
        </dgm:presLayoutVars>
      </dgm:prSet>
      <dgm:spPr/>
    </dgm:pt>
    <dgm:pt modelId="{6C0E618D-36EB-4BA3-9199-48C8CC40796C}" type="pres">
      <dgm:prSet presAssocID="{47C4C8B2-CF6B-4293-AFAD-0595644A18C1}" presName="thickLine" presStyleLbl="alignNode1" presStyleIdx="0" presStyleCnt="4"/>
      <dgm:spPr/>
    </dgm:pt>
    <dgm:pt modelId="{E4722B7B-A6CE-47FA-ACD3-1B6DF54FC1D5}" type="pres">
      <dgm:prSet presAssocID="{47C4C8B2-CF6B-4293-AFAD-0595644A18C1}" presName="horz1" presStyleCnt="0"/>
      <dgm:spPr/>
    </dgm:pt>
    <dgm:pt modelId="{B61CF678-0AD2-488C-A7CB-E0E82D8F06B6}" type="pres">
      <dgm:prSet presAssocID="{47C4C8B2-CF6B-4293-AFAD-0595644A18C1}" presName="tx1" presStyleLbl="revTx" presStyleIdx="0" presStyleCnt="4"/>
      <dgm:spPr/>
    </dgm:pt>
    <dgm:pt modelId="{1B46F40B-4F2D-41CD-AA81-8AC8077FA13C}" type="pres">
      <dgm:prSet presAssocID="{47C4C8B2-CF6B-4293-AFAD-0595644A18C1}" presName="vert1" presStyleCnt="0"/>
      <dgm:spPr/>
    </dgm:pt>
    <dgm:pt modelId="{74B487EE-24C8-4C80-AFE2-D64555106EFA}" type="pres">
      <dgm:prSet presAssocID="{AA8D80C8-C6A0-4E7A-9B31-597FF6E63605}" presName="thickLine" presStyleLbl="alignNode1" presStyleIdx="1" presStyleCnt="4"/>
      <dgm:spPr/>
    </dgm:pt>
    <dgm:pt modelId="{8AA51981-5448-4E23-9357-84F00CB6F051}" type="pres">
      <dgm:prSet presAssocID="{AA8D80C8-C6A0-4E7A-9B31-597FF6E63605}" presName="horz1" presStyleCnt="0"/>
      <dgm:spPr/>
    </dgm:pt>
    <dgm:pt modelId="{41E83FAF-C60F-4372-8148-5C6C898713CA}" type="pres">
      <dgm:prSet presAssocID="{AA8D80C8-C6A0-4E7A-9B31-597FF6E63605}" presName="tx1" presStyleLbl="revTx" presStyleIdx="1" presStyleCnt="4"/>
      <dgm:spPr/>
    </dgm:pt>
    <dgm:pt modelId="{8ED240C3-D786-438D-A2C1-C03FA300D909}" type="pres">
      <dgm:prSet presAssocID="{AA8D80C8-C6A0-4E7A-9B31-597FF6E63605}" presName="vert1" presStyleCnt="0"/>
      <dgm:spPr/>
    </dgm:pt>
    <dgm:pt modelId="{6A277854-BE5F-4340-9631-E3921D118B7D}" type="pres">
      <dgm:prSet presAssocID="{1125CA9A-3F5C-4118-A13A-AED35ED831E6}" presName="thickLine" presStyleLbl="alignNode1" presStyleIdx="2" presStyleCnt="4"/>
      <dgm:spPr/>
    </dgm:pt>
    <dgm:pt modelId="{301E2F2B-4F53-48AD-A985-4F06126A55B8}" type="pres">
      <dgm:prSet presAssocID="{1125CA9A-3F5C-4118-A13A-AED35ED831E6}" presName="horz1" presStyleCnt="0"/>
      <dgm:spPr/>
    </dgm:pt>
    <dgm:pt modelId="{1BF4B3F9-6FC6-4EC1-988C-460710DC9402}" type="pres">
      <dgm:prSet presAssocID="{1125CA9A-3F5C-4118-A13A-AED35ED831E6}" presName="tx1" presStyleLbl="revTx" presStyleIdx="2" presStyleCnt="4"/>
      <dgm:spPr/>
    </dgm:pt>
    <dgm:pt modelId="{FD2281B2-8597-4AED-B66C-421D7B2F866D}" type="pres">
      <dgm:prSet presAssocID="{1125CA9A-3F5C-4118-A13A-AED35ED831E6}" presName="vert1" presStyleCnt="0"/>
      <dgm:spPr/>
    </dgm:pt>
    <dgm:pt modelId="{9EA558A1-E6C8-4F1D-8EAC-5089E07258E3}" type="pres">
      <dgm:prSet presAssocID="{9A38201C-4919-4424-98C4-A233CD262936}" presName="thickLine" presStyleLbl="alignNode1" presStyleIdx="3" presStyleCnt="4"/>
      <dgm:spPr/>
    </dgm:pt>
    <dgm:pt modelId="{080672C6-E2BE-4A24-B8D4-4EB7D7F224EE}" type="pres">
      <dgm:prSet presAssocID="{9A38201C-4919-4424-98C4-A233CD262936}" presName="horz1" presStyleCnt="0"/>
      <dgm:spPr/>
    </dgm:pt>
    <dgm:pt modelId="{5927CC85-0EAA-4CA0-9C0C-5E456AE64EEB}" type="pres">
      <dgm:prSet presAssocID="{9A38201C-4919-4424-98C4-A233CD262936}" presName="tx1" presStyleLbl="revTx" presStyleIdx="3" presStyleCnt="4"/>
      <dgm:spPr/>
    </dgm:pt>
    <dgm:pt modelId="{BD932339-DE4E-4C7D-97F0-A9936168DC27}" type="pres">
      <dgm:prSet presAssocID="{9A38201C-4919-4424-98C4-A233CD262936}" presName="vert1" presStyleCnt="0"/>
      <dgm:spPr/>
    </dgm:pt>
  </dgm:ptLst>
  <dgm:cxnLst>
    <dgm:cxn modelId="{4BBA1A09-C43D-4CE6-BEC1-824DDDF6912C}" type="presOf" srcId="{9BC21FE8-30DC-4DF7-8CF5-10E6AA65A231}" destId="{EA5D4E31-F89E-4B6F-8F53-5B8E7658F9BF}" srcOrd="0" destOrd="0" presId="urn:microsoft.com/office/officeart/2008/layout/LinedList"/>
    <dgm:cxn modelId="{E7145F1A-A444-46C0-84FE-8F648076AC2E}" srcId="{9BC21FE8-30DC-4DF7-8CF5-10E6AA65A231}" destId="{AA8D80C8-C6A0-4E7A-9B31-597FF6E63605}" srcOrd="1" destOrd="0" parTransId="{89CB6A86-3667-47EF-822E-5A617FB84E6A}" sibTransId="{EDD6C288-FA11-4955-8CA1-6A75D2C56246}"/>
    <dgm:cxn modelId="{D058F51E-DD26-415B-AFF5-231E4002CEF7}" type="presOf" srcId="{1125CA9A-3F5C-4118-A13A-AED35ED831E6}" destId="{1BF4B3F9-6FC6-4EC1-988C-460710DC9402}" srcOrd="0" destOrd="0" presId="urn:microsoft.com/office/officeart/2008/layout/LinedList"/>
    <dgm:cxn modelId="{8FEA432E-08E6-40AC-96A5-433F7FEEEA96}" srcId="{9BC21FE8-30DC-4DF7-8CF5-10E6AA65A231}" destId="{9A38201C-4919-4424-98C4-A233CD262936}" srcOrd="3" destOrd="0" parTransId="{AB3DEB12-29C1-41FF-A1C0-F287D3ED9ACB}" sibTransId="{C5812B44-3E67-45C1-BAB9-2C00ACB7F842}"/>
    <dgm:cxn modelId="{567CC03F-E443-4139-A772-17F63ED06490}" srcId="{9BC21FE8-30DC-4DF7-8CF5-10E6AA65A231}" destId="{1125CA9A-3F5C-4118-A13A-AED35ED831E6}" srcOrd="2" destOrd="0" parTransId="{4980F19F-D132-48FB-94AD-3C361F573720}" sibTransId="{A5D4ADCE-D001-48E3-8C94-69AE31139E25}"/>
    <dgm:cxn modelId="{C9370E7B-07F0-4A20-8479-F90A6294CD26}" srcId="{9BC21FE8-30DC-4DF7-8CF5-10E6AA65A231}" destId="{47C4C8B2-CF6B-4293-AFAD-0595644A18C1}" srcOrd="0" destOrd="0" parTransId="{879927CD-B410-4CFC-B048-D3416B5A8DE6}" sibTransId="{224AFE4C-FF90-4440-867D-A10F7E40EB99}"/>
    <dgm:cxn modelId="{24A6CFA0-FE07-4B2F-9BE6-29564967FD30}" type="presOf" srcId="{9A38201C-4919-4424-98C4-A233CD262936}" destId="{5927CC85-0EAA-4CA0-9C0C-5E456AE64EEB}" srcOrd="0" destOrd="0" presId="urn:microsoft.com/office/officeart/2008/layout/LinedList"/>
    <dgm:cxn modelId="{F4C66CA1-590F-41EE-BDFE-694107A09F31}" type="presOf" srcId="{AA8D80C8-C6A0-4E7A-9B31-597FF6E63605}" destId="{41E83FAF-C60F-4372-8148-5C6C898713CA}" srcOrd="0" destOrd="0" presId="urn:microsoft.com/office/officeart/2008/layout/LinedList"/>
    <dgm:cxn modelId="{5A3521FE-BC4C-4BED-A58C-941A0145DDE9}" type="presOf" srcId="{47C4C8B2-CF6B-4293-AFAD-0595644A18C1}" destId="{B61CF678-0AD2-488C-A7CB-E0E82D8F06B6}" srcOrd="0" destOrd="0" presId="urn:microsoft.com/office/officeart/2008/layout/LinedList"/>
    <dgm:cxn modelId="{A01FBE7A-4C0D-43FC-8E3F-65A0843F7CF9}" type="presParOf" srcId="{EA5D4E31-F89E-4B6F-8F53-5B8E7658F9BF}" destId="{6C0E618D-36EB-4BA3-9199-48C8CC40796C}" srcOrd="0" destOrd="0" presId="urn:microsoft.com/office/officeart/2008/layout/LinedList"/>
    <dgm:cxn modelId="{99E069EC-98F2-4195-950E-672ED7BEE77F}" type="presParOf" srcId="{EA5D4E31-F89E-4B6F-8F53-5B8E7658F9BF}" destId="{E4722B7B-A6CE-47FA-ACD3-1B6DF54FC1D5}" srcOrd="1" destOrd="0" presId="urn:microsoft.com/office/officeart/2008/layout/LinedList"/>
    <dgm:cxn modelId="{3CB9FDB9-FEC5-455E-8296-647271988451}" type="presParOf" srcId="{E4722B7B-A6CE-47FA-ACD3-1B6DF54FC1D5}" destId="{B61CF678-0AD2-488C-A7CB-E0E82D8F06B6}" srcOrd="0" destOrd="0" presId="urn:microsoft.com/office/officeart/2008/layout/LinedList"/>
    <dgm:cxn modelId="{F1F06622-12A0-4583-A544-0AB64A484818}" type="presParOf" srcId="{E4722B7B-A6CE-47FA-ACD3-1B6DF54FC1D5}" destId="{1B46F40B-4F2D-41CD-AA81-8AC8077FA13C}" srcOrd="1" destOrd="0" presId="urn:microsoft.com/office/officeart/2008/layout/LinedList"/>
    <dgm:cxn modelId="{B1381EE7-7D04-4D97-9F7E-1129719EEFE6}" type="presParOf" srcId="{EA5D4E31-F89E-4B6F-8F53-5B8E7658F9BF}" destId="{74B487EE-24C8-4C80-AFE2-D64555106EFA}" srcOrd="2" destOrd="0" presId="urn:microsoft.com/office/officeart/2008/layout/LinedList"/>
    <dgm:cxn modelId="{2B94F651-A7A9-4902-A8E6-F89B20220094}" type="presParOf" srcId="{EA5D4E31-F89E-4B6F-8F53-5B8E7658F9BF}" destId="{8AA51981-5448-4E23-9357-84F00CB6F051}" srcOrd="3" destOrd="0" presId="urn:microsoft.com/office/officeart/2008/layout/LinedList"/>
    <dgm:cxn modelId="{E739C94B-4D24-463A-AEF5-8822E18DE19B}" type="presParOf" srcId="{8AA51981-5448-4E23-9357-84F00CB6F051}" destId="{41E83FAF-C60F-4372-8148-5C6C898713CA}" srcOrd="0" destOrd="0" presId="urn:microsoft.com/office/officeart/2008/layout/LinedList"/>
    <dgm:cxn modelId="{0E4CE605-E31C-452C-B755-139C22C75AD9}" type="presParOf" srcId="{8AA51981-5448-4E23-9357-84F00CB6F051}" destId="{8ED240C3-D786-438D-A2C1-C03FA300D909}" srcOrd="1" destOrd="0" presId="urn:microsoft.com/office/officeart/2008/layout/LinedList"/>
    <dgm:cxn modelId="{D9BEB2F7-8FC3-44F0-99C9-142732AC1521}" type="presParOf" srcId="{EA5D4E31-F89E-4B6F-8F53-5B8E7658F9BF}" destId="{6A277854-BE5F-4340-9631-E3921D118B7D}" srcOrd="4" destOrd="0" presId="urn:microsoft.com/office/officeart/2008/layout/LinedList"/>
    <dgm:cxn modelId="{D9067BA0-31A4-49FE-B8B9-47D3DC962EBB}" type="presParOf" srcId="{EA5D4E31-F89E-4B6F-8F53-5B8E7658F9BF}" destId="{301E2F2B-4F53-48AD-A985-4F06126A55B8}" srcOrd="5" destOrd="0" presId="urn:microsoft.com/office/officeart/2008/layout/LinedList"/>
    <dgm:cxn modelId="{99E79136-8CCE-45ED-8C6F-727B5A2F5E5F}" type="presParOf" srcId="{301E2F2B-4F53-48AD-A985-4F06126A55B8}" destId="{1BF4B3F9-6FC6-4EC1-988C-460710DC9402}" srcOrd="0" destOrd="0" presId="urn:microsoft.com/office/officeart/2008/layout/LinedList"/>
    <dgm:cxn modelId="{AF6B6068-5F41-4C5C-BFD9-D7A5751AC410}" type="presParOf" srcId="{301E2F2B-4F53-48AD-A985-4F06126A55B8}" destId="{FD2281B2-8597-4AED-B66C-421D7B2F866D}" srcOrd="1" destOrd="0" presId="urn:microsoft.com/office/officeart/2008/layout/LinedList"/>
    <dgm:cxn modelId="{86291298-039F-4AD6-B054-268EE93C3E96}" type="presParOf" srcId="{EA5D4E31-F89E-4B6F-8F53-5B8E7658F9BF}" destId="{9EA558A1-E6C8-4F1D-8EAC-5089E07258E3}" srcOrd="6" destOrd="0" presId="urn:microsoft.com/office/officeart/2008/layout/LinedList"/>
    <dgm:cxn modelId="{AF20CB8E-E338-4185-B34A-AF057D5BE6A4}" type="presParOf" srcId="{EA5D4E31-F89E-4B6F-8F53-5B8E7658F9BF}" destId="{080672C6-E2BE-4A24-B8D4-4EB7D7F224EE}" srcOrd="7" destOrd="0" presId="urn:microsoft.com/office/officeart/2008/layout/LinedList"/>
    <dgm:cxn modelId="{59E51BF6-8679-42A5-B6FE-9F10AB366EF7}" type="presParOf" srcId="{080672C6-E2BE-4A24-B8D4-4EB7D7F224EE}" destId="{5927CC85-0EAA-4CA0-9C0C-5E456AE64EEB}" srcOrd="0" destOrd="0" presId="urn:microsoft.com/office/officeart/2008/layout/LinedList"/>
    <dgm:cxn modelId="{A439D9AC-5F84-4F06-8425-28D93A1451CD}" type="presParOf" srcId="{080672C6-E2BE-4A24-B8D4-4EB7D7F224EE}" destId="{BD932339-DE4E-4C7D-97F0-A9936168DC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AA199-4809-4FB1-9CC3-0E84A2D07B41}">
      <dsp:nvSpPr>
        <dsp:cNvPr id="0" name=""/>
        <dsp:cNvSpPr/>
      </dsp:nvSpPr>
      <dsp:spPr>
        <a:xfrm>
          <a:off x="0" y="2273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FD41F-E0EF-44F2-9635-71E58D70A16C}">
      <dsp:nvSpPr>
        <dsp:cNvPr id="0" name=""/>
        <dsp:cNvSpPr/>
      </dsp:nvSpPr>
      <dsp:spPr>
        <a:xfrm>
          <a:off x="0" y="2273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Komprimiert:</a:t>
          </a:r>
          <a:endParaRPr lang="en-US" sz="2100" kern="1200"/>
        </a:p>
      </dsp:txBody>
      <dsp:txXfrm>
        <a:off x="0" y="2273"/>
        <a:ext cx="4363893" cy="775371"/>
      </dsp:txXfrm>
    </dsp:sp>
    <dsp:sp modelId="{79323A0D-C271-4953-BFC0-EF2DE8B36554}">
      <dsp:nvSpPr>
        <dsp:cNvPr id="0" name=""/>
        <dsp:cNvSpPr/>
      </dsp:nvSpPr>
      <dsp:spPr>
        <a:xfrm>
          <a:off x="0" y="777645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64C6-B029-41D9-B5F2-F6DB6A23DD35}">
      <dsp:nvSpPr>
        <dsp:cNvPr id="0" name=""/>
        <dsp:cNvSpPr/>
      </dsp:nvSpPr>
      <dsp:spPr>
        <a:xfrm>
          <a:off x="0" y="777645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MP3 : Abkürzung für MPEG-1 Audio Layer 3 *.mp3. ...</a:t>
          </a:r>
          <a:endParaRPr lang="en-US" sz="2100" kern="1200"/>
        </a:p>
      </dsp:txBody>
      <dsp:txXfrm>
        <a:off x="0" y="777645"/>
        <a:ext cx="4363893" cy="775371"/>
      </dsp:txXfrm>
    </dsp:sp>
    <dsp:sp modelId="{9508228A-AEB1-4ECE-8832-9C5912D3AAA8}">
      <dsp:nvSpPr>
        <dsp:cNvPr id="0" name=""/>
        <dsp:cNvSpPr/>
      </dsp:nvSpPr>
      <dsp:spPr>
        <a:xfrm>
          <a:off x="0" y="1553017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98AE4-67E9-4AAE-AD6F-DC7AC18A3CE2}">
      <dsp:nvSpPr>
        <dsp:cNvPr id="0" name=""/>
        <dsp:cNvSpPr/>
      </dsp:nvSpPr>
      <dsp:spPr>
        <a:xfrm>
          <a:off x="0" y="1553017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WMA : Abkürzung für Windows Media A udio *.wma. …</a:t>
          </a:r>
          <a:endParaRPr lang="en-US" sz="2100" kern="1200"/>
        </a:p>
      </dsp:txBody>
      <dsp:txXfrm>
        <a:off x="0" y="1553017"/>
        <a:ext cx="4363893" cy="775371"/>
      </dsp:txXfrm>
    </dsp:sp>
    <dsp:sp modelId="{1A0B4359-8D83-4948-AC5E-05EA6DE2EB20}">
      <dsp:nvSpPr>
        <dsp:cNvPr id="0" name=""/>
        <dsp:cNvSpPr/>
      </dsp:nvSpPr>
      <dsp:spPr>
        <a:xfrm>
          <a:off x="0" y="2328388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C102-7E30-40D2-BD84-0F5CC6FCDFE4}">
      <dsp:nvSpPr>
        <dsp:cNvPr id="0" name=""/>
        <dsp:cNvSpPr/>
      </dsp:nvSpPr>
      <dsp:spPr>
        <a:xfrm>
          <a:off x="0" y="2328389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AAC : Abgekürzung für Advanced Audio C oding *.aac. …</a:t>
          </a:r>
          <a:endParaRPr lang="en-US" sz="2100" kern="1200"/>
        </a:p>
      </dsp:txBody>
      <dsp:txXfrm>
        <a:off x="0" y="2328389"/>
        <a:ext cx="4363893" cy="775371"/>
      </dsp:txXfrm>
    </dsp:sp>
    <dsp:sp modelId="{2D5131DA-2F5E-4ECE-A343-4386899372F2}">
      <dsp:nvSpPr>
        <dsp:cNvPr id="0" name=""/>
        <dsp:cNvSpPr/>
      </dsp:nvSpPr>
      <dsp:spPr>
        <a:xfrm>
          <a:off x="0" y="3103760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EC67D-229B-4E46-A02F-CE6E981AC1B9}">
      <dsp:nvSpPr>
        <dsp:cNvPr id="0" name=""/>
        <dsp:cNvSpPr/>
      </dsp:nvSpPr>
      <dsp:spPr>
        <a:xfrm>
          <a:off x="0" y="3103760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OGG auch Ogg Vorbis genannt: *.ogg. …</a:t>
          </a:r>
          <a:endParaRPr lang="en-US" sz="2100" kern="1200"/>
        </a:p>
      </dsp:txBody>
      <dsp:txXfrm>
        <a:off x="0" y="3103760"/>
        <a:ext cx="4363893" cy="775371"/>
      </dsp:txXfrm>
    </dsp:sp>
    <dsp:sp modelId="{F8497A11-7097-4270-B10C-C9E13C96716F}">
      <dsp:nvSpPr>
        <dsp:cNvPr id="0" name=""/>
        <dsp:cNvSpPr/>
      </dsp:nvSpPr>
      <dsp:spPr>
        <a:xfrm>
          <a:off x="0" y="3879132"/>
          <a:ext cx="4363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56A9-D1C5-4216-B124-2CFADFA2E135}">
      <dsp:nvSpPr>
        <dsp:cNvPr id="0" name=""/>
        <dsp:cNvSpPr/>
      </dsp:nvSpPr>
      <dsp:spPr>
        <a:xfrm>
          <a:off x="0" y="3879132"/>
          <a:ext cx="4363893" cy="775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FLAC : Abkürzung für Free Lossless Audio C odec *.flac.</a:t>
          </a:r>
          <a:endParaRPr lang="en-US" sz="2100" kern="1200"/>
        </a:p>
      </dsp:txBody>
      <dsp:txXfrm>
        <a:off x="0" y="3879132"/>
        <a:ext cx="4363893" cy="775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618D-36EB-4BA3-9199-48C8CC40796C}">
      <dsp:nvSpPr>
        <dsp:cNvPr id="0" name=""/>
        <dsp:cNvSpPr/>
      </dsp:nvSpPr>
      <dsp:spPr>
        <a:xfrm>
          <a:off x="0" y="0"/>
          <a:ext cx="53933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CF678-0AD2-488C-A7CB-E0E82D8F06B6}">
      <dsp:nvSpPr>
        <dsp:cNvPr id="0" name=""/>
        <dsp:cNvSpPr/>
      </dsp:nvSpPr>
      <dsp:spPr>
        <a:xfrm>
          <a:off x="0" y="0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Frequenzunterschiede:</a:t>
          </a:r>
          <a:endParaRPr lang="en-US" sz="2000" kern="1200"/>
        </a:p>
      </dsp:txBody>
      <dsp:txXfrm>
        <a:off x="0" y="0"/>
        <a:ext cx="5393361" cy="1087834"/>
      </dsp:txXfrm>
    </dsp:sp>
    <dsp:sp modelId="{74B487EE-24C8-4C80-AFE2-D64555106EFA}">
      <dsp:nvSpPr>
        <dsp:cNvPr id="0" name=""/>
        <dsp:cNvSpPr/>
      </dsp:nvSpPr>
      <dsp:spPr>
        <a:xfrm>
          <a:off x="0" y="1087834"/>
          <a:ext cx="53933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83FAF-C60F-4372-8148-5C6C898713CA}">
      <dsp:nvSpPr>
        <dsp:cNvPr id="0" name=""/>
        <dsp:cNvSpPr/>
      </dsp:nvSpPr>
      <dsp:spPr>
        <a:xfrm>
          <a:off x="0" y="1087834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hlinkClick xmlns:r="http://schemas.openxmlformats.org/officeDocument/2006/relationships" r:id="rId1"/>
            </a:rPr>
            <a:t>https://youtu.be/hRhVb6iRArg</a:t>
          </a:r>
          <a:r>
            <a:rPr lang="de-DE" sz="2000" kern="1200"/>
            <a:t> </a:t>
          </a:r>
          <a:endParaRPr lang="en-US" sz="2000" kern="1200"/>
        </a:p>
      </dsp:txBody>
      <dsp:txXfrm>
        <a:off x="0" y="1087834"/>
        <a:ext cx="5393361" cy="1087834"/>
      </dsp:txXfrm>
    </dsp:sp>
    <dsp:sp modelId="{6A277854-BE5F-4340-9631-E3921D118B7D}">
      <dsp:nvSpPr>
        <dsp:cNvPr id="0" name=""/>
        <dsp:cNvSpPr/>
      </dsp:nvSpPr>
      <dsp:spPr>
        <a:xfrm>
          <a:off x="0" y="2175669"/>
          <a:ext cx="539336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4B3F9-6FC6-4EC1-988C-460710DC9402}">
      <dsp:nvSpPr>
        <dsp:cNvPr id="0" name=""/>
        <dsp:cNvSpPr/>
      </dsp:nvSpPr>
      <dsp:spPr>
        <a:xfrm>
          <a:off x="0" y="2175669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Wellenlänge des menschlichen Gehörs:</a:t>
          </a:r>
          <a:endParaRPr lang="en-US" sz="2000" kern="1200"/>
        </a:p>
      </dsp:txBody>
      <dsp:txXfrm>
        <a:off x="0" y="2175669"/>
        <a:ext cx="5393361" cy="1087834"/>
      </dsp:txXfrm>
    </dsp:sp>
    <dsp:sp modelId="{9EA558A1-E6C8-4F1D-8EAC-5089E07258E3}">
      <dsp:nvSpPr>
        <dsp:cNvPr id="0" name=""/>
        <dsp:cNvSpPr/>
      </dsp:nvSpPr>
      <dsp:spPr>
        <a:xfrm>
          <a:off x="0" y="3263503"/>
          <a:ext cx="539336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7CC85-0EAA-4CA0-9C0C-5E456AE64EEB}">
      <dsp:nvSpPr>
        <dsp:cNvPr id="0" name=""/>
        <dsp:cNvSpPr/>
      </dsp:nvSpPr>
      <dsp:spPr>
        <a:xfrm>
          <a:off x="0" y="3263503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hlinkClick xmlns:r="http://schemas.openxmlformats.org/officeDocument/2006/relationships" r:id="rId2"/>
            </a:rPr>
            <a:t>https://www.youtube.com/watch?v=qNf9nzvnd1k</a:t>
          </a:r>
          <a:endParaRPr lang="en-US" sz="2000" kern="1200"/>
        </a:p>
      </dsp:txBody>
      <dsp:txXfrm>
        <a:off x="0" y="3263503"/>
        <a:ext cx="5393361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F2FF9-726B-4074-A4CF-387F82D02058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B592C-494E-411B-8383-61DB18ECB3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48,000 und 44.100 Samples Pro Sekunde sind die Meistgenutzten 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B592C-494E-411B-8383-61DB18ECB39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99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33BF7-C7CA-705A-FF54-3B6898F08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CAF30-9502-9888-833C-2BCC0DD61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FA80B-0302-5303-8313-4AF4823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B1C1D-CF45-C4A4-7AB3-65B27CE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282F7-4507-43EF-04A4-E6E5FAC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644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3C1C-FD75-E8AB-6E25-C295ED03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63DE46-617A-ED51-B573-46EF8173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90584-3B39-5EF3-E2C6-62EF725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EB44C-BF2A-6AE8-765E-861B224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7C9BF-7D10-05A4-F09D-CE3E6183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53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60DA3A-D94C-E565-2705-5D35561F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5FC06B-2E46-CD51-72D3-37591019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83D95-52AA-A653-4317-2D1C27CB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1BE3-D610-2757-CE32-02E39502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7C8B3-FC6B-1914-CB90-B50200D8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59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E5D0-6726-C3AE-B5A4-3E42BD8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10EA4-3593-E2F2-4C8F-FD0CC83D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00505-7550-128F-F7F5-08C2427F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FC8E6-BE25-95E1-DD89-CF7CE70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24091-E846-8599-B880-39DC54A4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88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9915A-9F67-35F9-601F-9FE93D05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FC519-EB93-A9DD-4D34-1367D400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046E2-1282-14BA-E09E-314E66DE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A03A0-49CA-6853-3531-C4CBB1F3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6B13D-98BE-61BC-2CEB-E0729798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339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64300-E3D4-7C18-B5C0-AFF54A55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E0097-29FB-0BFC-0F4C-0E4F6AFD0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64E528-A187-D9B3-7491-704E7DF9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21D038-4559-99B6-AD84-8A8E1FB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497691-4855-10D1-E384-AB202B96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07D5C9-5476-95D7-5848-AFBA56EA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82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CF08-4E8A-7FFD-C980-86995E7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487582-9CD0-5649-4F79-47ED104C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0F24D8-0534-C402-95F8-471270CF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9E4B3-2B50-2981-ACCA-ADE91DED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81AAA9-7896-9F8D-6F24-9B41D0DF8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7B44D7-F5CE-6EC9-ABA6-222EDC36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C14CB8-8B50-4918-5F0A-DE37BD27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DB5450-0959-AA5E-F567-5A4E8449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912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87707-7B90-9E50-C690-170DFF9E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330DB3-A175-B39F-662C-4CBCC1F9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5EDF6E-EACC-21CF-1384-7042FC96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C88DF-A8C9-122D-F4E9-5757CBB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05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0F1723-F2BB-47CE-3FF0-81D9AA7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89FDB2-4DAE-0E1B-375A-5D439848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4AE71C-D880-406D-D397-CB16773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3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7F082-432D-91AE-5188-52D1F2EC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7B2E3-5306-C9E0-9806-2F4E4631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D461B-E8B7-AD91-A71C-DF68C726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A55DB4-3FFE-DE65-5CD9-FC89F7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735F5-EF70-8720-8E94-93C8969C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98CB6-2DCE-279B-3814-8F103ED8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6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0E76E-98C4-0336-0ABF-48E7C1EB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A9403E-1A3D-5EDE-98DC-4461400F2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2D4B5-310A-3C24-A375-03750B03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75A27E-7E01-7EAF-5925-A4F13AC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CB2FB3-E095-C1C0-28FD-F291C59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CFEB3-1A32-03C6-1A5C-353F019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44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373A26-DA13-6FF1-5974-456AC326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456CA-E9EF-9703-7E5D-AF764A6B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95F2EE-C087-0A67-C0AC-F56B7DD7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BCB-C6BE-406A-85C9-A7BE7E1468D0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178A-E278-2870-9F7E-78FE32019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2BCEE-B7E5-29B7-E215-EE8981B3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700-EC18-4F64-BB78-B2EED836AC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4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allwellen und -Balken mit übergehenden roten und blauen Farben">
            <a:extLst>
              <a:ext uri="{FF2B5EF4-FFF2-40B4-BE49-F238E27FC236}">
                <a16:creationId xmlns:a16="http://schemas.microsoft.com/office/drawing/2014/main" id="{AA1A027C-B7C5-C46A-E7CD-AA4EA2A85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6" b="61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BD8EAC-E5C5-EFAA-8246-22D4DDC8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sz="5200">
                <a:solidFill>
                  <a:srgbClr val="FFFFFF"/>
                </a:solidFill>
                <a:cs typeface="Calibri Light"/>
              </a:rPr>
              <a:t>Audiodateien</a:t>
            </a:r>
            <a:endParaRPr lang="de-CH" sz="52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D1B59-02A4-C4B0-6AAC-9B9309DA0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Vladan, Raffael &amp; Luan</a:t>
            </a:r>
          </a:p>
        </p:txBody>
      </p:sp>
    </p:spTree>
    <p:extLst>
      <p:ext uri="{BB962C8B-B14F-4D97-AF65-F5344CB8AC3E}">
        <p14:creationId xmlns:p14="http://schemas.microsoft.com/office/powerpoint/2010/main" val="52619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D1E075-02CA-9594-74E4-39AFDC58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5600">
                <a:cs typeface="Calibri Light"/>
              </a:rPr>
              <a:t>Inhalt</a:t>
            </a:r>
            <a:endParaRPr lang="de-DE" sz="56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, Vektorgrafiken enthält.&#10;&#10;Beschreibung automatisch generiert.">
            <a:extLst>
              <a:ext uri="{FF2B5EF4-FFF2-40B4-BE49-F238E27FC236}">
                <a16:creationId xmlns:a16="http://schemas.microsoft.com/office/drawing/2014/main" id="{32D72D53-51F5-E16C-819B-8A3C75FE7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1" r="778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42721-CF0C-7F9E-47C4-1A183A1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  <a:cs typeface="Calibri"/>
              </a:rPr>
              <a:t>Audiodateiformate + unterschiede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  <a:cs typeface="Calibri"/>
              </a:rPr>
              <a:t>Wie Frequenz die Dateigrösse beeinflusst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  <a:cs typeface="Calibri"/>
              </a:rPr>
              <a:t>Komprimierung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  <a:cs typeface="Calibri"/>
              </a:rPr>
              <a:t>Hörbeispiel</a:t>
            </a:r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9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CD08E-C812-2E00-0FBB-AB1528BDA9E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1000"/>
              </a:spcBef>
            </a:pPr>
            <a:r>
              <a:rPr lang="de-DE">
                <a:ea typeface="+mj-lt"/>
                <a:cs typeface="+mj-lt"/>
              </a:rPr>
              <a:t>Audiodateiformate + unterschiede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884BC53C-CFA9-6AA5-40CA-3DF8E8134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74764"/>
              </p:ext>
            </p:extLst>
          </p:nvPr>
        </p:nvGraphicFramePr>
        <p:xfrm>
          <a:off x="870857" y="1851239"/>
          <a:ext cx="4363893" cy="465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351A3A3-5154-4670-EDA2-5D20BB6EDABC}"/>
              </a:ext>
            </a:extLst>
          </p:cNvPr>
          <p:cNvSpPr txBox="1"/>
          <p:nvPr/>
        </p:nvSpPr>
        <p:spPr>
          <a:xfrm>
            <a:off x="6244479" y="1854973"/>
            <a:ext cx="542812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err="1">
                <a:solidFill>
                  <a:srgbClr val="000000"/>
                </a:solidFill>
                <a:cs typeface="Calibri"/>
              </a:rPr>
              <a:t>Originalgrösse</a:t>
            </a:r>
            <a:r>
              <a:rPr lang="de-DE">
                <a:solidFill>
                  <a:srgbClr val="000000"/>
                </a:solidFill>
                <a:cs typeface="Calibri"/>
              </a:rPr>
              <a:t>:</a:t>
            </a:r>
          </a:p>
          <a:p>
            <a:endParaRPr lang="de-DE">
              <a:solidFill>
                <a:srgbClr val="000000"/>
              </a:solidFill>
              <a:cs typeface="Calibri"/>
            </a:endParaRPr>
          </a:p>
          <a:p>
            <a:r>
              <a:rPr lang="de-DE">
                <a:solidFill>
                  <a:srgbClr val="000000"/>
                </a:solidFill>
                <a:cs typeface="Calibri"/>
              </a:rPr>
              <a:t>WAV : Abkürzung für WAVE (Welle) </a:t>
            </a:r>
            <a:r>
              <a:rPr lang="de-DE" err="1">
                <a:solidFill>
                  <a:srgbClr val="000000"/>
                </a:solidFill>
                <a:cs typeface="Calibri"/>
              </a:rPr>
              <a:t>wave</a:t>
            </a:r>
            <a:r>
              <a:rPr lang="de-DE">
                <a:solidFill>
                  <a:srgbClr val="000000"/>
                </a:solidFill>
                <a:cs typeface="Calibri"/>
              </a:rPr>
              <a:t> form Audio     *.</a:t>
            </a:r>
            <a:r>
              <a:rPr lang="de-DE" err="1">
                <a:solidFill>
                  <a:srgbClr val="000000"/>
                </a:solidFill>
                <a:cs typeface="Calibri"/>
              </a:rPr>
              <a:t>wav</a:t>
            </a:r>
            <a:r>
              <a:rPr lang="de-DE">
                <a:solidFill>
                  <a:srgbClr val="000000"/>
                </a:solidFill>
                <a:cs typeface="Calibri"/>
              </a:rPr>
              <a:t>. ...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A644C0-C59E-8E03-6C33-E880BA5816CE}"/>
              </a:ext>
            </a:extLst>
          </p:cNvPr>
          <p:cNvSpPr txBox="1"/>
          <p:nvPr/>
        </p:nvSpPr>
        <p:spPr>
          <a:xfrm>
            <a:off x="6248319" y="3172385"/>
            <a:ext cx="4667250" cy="1217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>
                <a:cs typeface="Calibri"/>
              </a:rPr>
              <a:t>Möchte man die maximale Qualität haben, sollte die Wahl auf PCM, WAV oder AIFF fallen.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cs typeface="Calibri"/>
              </a:rPr>
              <a:t>Aufgrund der großen Kompatibilität ist das Audioformat WAV die sicherste Variante. </a:t>
            </a:r>
            <a:endParaRPr 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53BF75A8-2F4B-6CE0-BBB8-5A798A35B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111" y="4676741"/>
            <a:ext cx="3216165" cy="1827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1389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3">
            <a:extLst>
              <a:ext uri="{FF2B5EF4-FFF2-40B4-BE49-F238E27FC236}">
                <a16:creationId xmlns:a16="http://schemas.microsoft.com/office/drawing/2014/main" id="{33C7AB05-19D2-4FCD-8019-B11EC6435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8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96" name="Rectangle 86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8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F1FF41-595D-4049-28D3-816AE95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de-DE" sz="4000">
                <a:ea typeface="+mj-lt"/>
                <a:cs typeface="+mj-lt"/>
              </a:rPr>
              <a:t>Die Frequenz</a:t>
            </a:r>
            <a:endParaRPr lang="en-US" sz="4000">
              <a:ea typeface="+mj-lt"/>
              <a:cs typeface="+mj-lt"/>
            </a:endParaRPr>
          </a:p>
        </p:txBody>
      </p:sp>
      <p:pic>
        <p:nvPicPr>
          <p:cNvPr id="5" name="Grafik 4" descr="Ein Bild, das Text, Nachthimmel enthält.&#10;&#10;Automatisch generierte Beschreibung">
            <a:extLst>
              <a:ext uri="{FF2B5EF4-FFF2-40B4-BE49-F238E27FC236}">
                <a16:creationId xmlns:a16="http://schemas.microsoft.com/office/drawing/2014/main" id="{5C618477-B112-79DB-EBD6-7118E63D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r="9396" b="4"/>
          <a:stretch/>
        </p:blipFill>
        <p:spPr>
          <a:xfrm>
            <a:off x="579528" y="456808"/>
            <a:ext cx="2447137" cy="2320013"/>
          </a:xfrm>
          <a:prstGeom prst="rect">
            <a:avLst/>
          </a:prstGeom>
        </p:spPr>
      </p:pic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71F0C22-4587-7B85-ED75-8A3BCEA28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0" r="8248" b="-3"/>
          <a:stretch/>
        </p:blipFill>
        <p:spPr>
          <a:xfrm>
            <a:off x="2856384" y="456809"/>
            <a:ext cx="2447137" cy="2320013"/>
          </a:xfrm>
          <a:prstGeom prst="rect">
            <a:avLst/>
          </a:prstGeom>
        </p:spPr>
      </p:pic>
      <p:sp>
        <p:nvSpPr>
          <p:cNvPr id="99" name="Rectangle 9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61F0402-E807-6C23-AD46-196F13119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5" r="17003" b="-3"/>
          <a:stretch/>
        </p:blipFill>
        <p:spPr>
          <a:xfrm>
            <a:off x="853120" y="2810614"/>
            <a:ext cx="4389120" cy="320522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885FB-D85F-6F16-689B-B06AEA1B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r>
              <a:rPr lang="de-DE" sz="1900" dirty="0"/>
              <a:t>Samples pro Sekunde</a:t>
            </a:r>
            <a:endParaRPr lang="de-DE" sz="1900" dirty="0">
              <a:cs typeface="Calibri"/>
            </a:endParaRPr>
          </a:p>
          <a:p>
            <a:pPr marL="0" indent="0">
              <a:buNone/>
            </a:pPr>
            <a:r>
              <a:rPr lang="de-CH" sz="1900" dirty="0"/>
              <a:t> 20 Hz- 20.000 Hz die meisten nehmen oft nicht mehr wahr.</a:t>
            </a:r>
            <a:endParaRPr lang="de-CH" sz="1900" dirty="0">
              <a:cs typeface="Calibri"/>
            </a:endParaRPr>
          </a:p>
          <a:p>
            <a:r>
              <a:rPr lang="de-CH" sz="1900" dirty="0"/>
              <a:t>Frequenzgang ist die Häufigkeit, mit der sich der Strom seine Richtung pro Sekunde ändert. Dies wird wiederum in Hz angegeben.</a:t>
            </a:r>
            <a:endParaRPr lang="de-CH" sz="1900" dirty="0"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Netzfrequenz (normalerweise 50 Hz oder 60 Hz)</a:t>
            </a:r>
            <a:r>
              <a:rPr lang="de-DE" altLang="de-DE" sz="1900" dirty="0">
                <a:latin typeface="Calibri"/>
                <a:cs typeface="Calibri"/>
              </a:rPr>
              <a:t>  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Audiofrequenz: 15 Hz bis 20 kHz</a:t>
            </a:r>
            <a:r>
              <a:rPr lang="de-DE" altLang="de-DE" sz="1900" dirty="0">
                <a:latin typeface="Calibri"/>
                <a:cs typeface="Calibri"/>
              </a:rPr>
              <a:t> 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 Funkfrequenz: 30 kHz bis 300 kHz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 Niederfrequenz: 300 kHz bis 3 MHz (Megahertz)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 Mittelfrequenz: 3 MHz bis 300 kHz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900" dirty="0">
                <a:latin typeface="Calibri"/>
                <a:cs typeface="Calibri"/>
              </a:rPr>
              <a:t>  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Calibri"/>
                <a:cs typeface="Calibri"/>
              </a:rPr>
              <a:t> Hochfrequenz: 30 MHz bis 300 MHz</a:t>
            </a:r>
            <a:r>
              <a:rPr lang="de-DE" altLang="de-DE" sz="1900" dirty="0">
                <a:latin typeface="Calibri"/>
                <a:cs typeface="Calibri"/>
              </a:rPr>
              <a:t> </a:t>
            </a:r>
            <a:endParaRPr lang="de-DE" altLang="de-DE" sz="1900" b="0" i="0" u="none" strike="noStrike" cap="none" normalizeH="0" baseline="0" dirty="0">
              <a:ln>
                <a:noFill/>
              </a:ln>
              <a:effectLst/>
              <a:latin typeface="Calibri"/>
              <a:cs typeface="Calibri"/>
            </a:endParaRPr>
          </a:p>
          <a:p>
            <a:endParaRPr lang="de-CH" sz="1900" dirty="0">
              <a:cs typeface="Calibri"/>
            </a:endParaRPr>
          </a:p>
          <a:p>
            <a:endParaRPr lang="de-CH" sz="1900" dirty="0">
              <a:cs typeface="Calibri"/>
            </a:endParaRPr>
          </a:p>
          <a:p>
            <a:endParaRPr lang="de-DE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8" name="Rectangle 24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E22FE-9B09-B06A-DB2C-AEE43165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sz="4000" dirty="0">
                <a:ea typeface="+mj-lt"/>
                <a:cs typeface="+mj-lt"/>
              </a:rPr>
              <a:t>Komprimierung</a:t>
            </a:r>
            <a:endParaRPr lang="en-US" sz="4000" dirty="0">
              <a:ea typeface="+mj-lt"/>
              <a:cs typeface="+mj-lt"/>
            </a:endParaRPr>
          </a:p>
        </p:txBody>
      </p:sp>
      <p:grpSp>
        <p:nvGrpSpPr>
          <p:cNvPr id="250" name="Group 2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F1F6C-09B0-3B04-63C4-0D6643F3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700" dirty="0">
                <a:ea typeface="+mn-lt"/>
                <a:cs typeface="+mn-lt"/>
              </a:rPr>
              <a:t>Die Umwandlung von Tonaufnahmen in MP3 kann die Dateigröße in manchen Fällen auf bis zu 10 verringern. </a:t>
            </a:r>
          </a:p>
          <a:p>
            <a:r>
              <a:rPr lang="de-DE" sz="1700" dirty="0">
                <a:ea typeface="+mn-lt"/>
                <a:cs typeface="+mn-lt"/>
              </a:rPr>
              <a:t>Das ist deshalb möglich, weil bei der Komprimierung alle Audiodateien entfernt werden, die das menschliche Ohr kaum wahrnehmen kann.</a:t>
            </a:r>
          </a:p>
          <a:p>
            <a:endParaRPr lang="de-DE" sz="1700" dirty="0">
              <a:ea typeface="+mn-lt"/>
              <a:cs typeface="+mn-lt"/>
            </a:endParaRPr>
          </a:p>
          <a:p>
            <a:endParaRPr lang="de-DE" sz="1700" dirty="0">
              <a:cs typeface="Calibri"/>
            </a:endParaRPr>
          </a:p>
          <a:p>
            <a:pPr marL="0" indent="0">
              <a:buNone/>
            </a:pPr>
            <a:r>
              <a:rPr lang="de-DE" sz="1700" dirty="0">
                <a:cs typeface="Calibri"/>
              </a:rPr>
              <a:t>Gängige Kompressoren:</a:t>
            </a:r>
          </a:p>
          <a:p>
            <a:r>
              <a:rPr lang="de-DE" sz="1700" dirty="0">
                <a:cs typeface="Calibri"/>
              </a:rPr>
              <a:t>Compress.com</a:t>
            </a:r>
          </a:p>
          <a:p>
            <a:r>
              <a:rPr lang="de-DE" sz="1700" dirty="0">
                <a:cs typeface="Calibri"/>
              </a:rPr>
              <a:t>Audacity</a:t>
            </a:r>
          </a:p>
          <a:p>
            <a:endParaRPr lang="de-DE" sz="1700" dirty="0">
              <a:cs typeface="Calibri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1239968-ADFC-5ACF-47D1-7B2F3726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98" r="4" b="1640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55" name="Rectangle 25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7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4584B12E-B077-0315-7318-CEB41B331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5" r="8444" b="3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8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E79471-38FA-F6B7-0D9D-694167C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Hörbeispiel</a:t>
            </a:r>
            <a:endParaRPr lang="de-DE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A437F-5E3A-3DCF-66F9-7590DD1FB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D6E59EF-D4BB-9B70-3B11-BEB0766FD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8498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D015184A-6A76-1C32-2076-566FDFFCC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50" y="758513"/>
            <a:ext cx="5246809" cy="51783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133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E59245-FD26-3A19-4A58-8E5EA9C90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5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46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Audiodateien</vt:lpstr>
      <vt:lpstr>Inhalt</vt:lpstr>
      <vt:lpstr>Audiodateiformate + unterschiede</vt:lpstr>
      <vt:lpstr>Die Frequenz</vt:lpstr>
      <vt:lpstr>Komprimierung</vt:lpstr>
      <vt:lpstr>Hörbeispiel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Luan Stauffer</dc:creator>
  <cp:lastModifiedBy>Raffael Galli</cp:lastModifiedBy>
  <cp:revision>2</cp:revision>
  <dcterms:created xsi:type="dcterms:W3CDTF">2023-03-14T07:36:55Z</dcterms:created>
  <dcterms:modified xsi:type="dcterms:W3CDTF">2023-03-22T16:10:21Z</dcterms:modified>
</cp:coreProperties>
</file>