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B51CC7-03CD-4996-9B5A-DFD19435A094}" v="129" dt="2023-06-13T08:38:39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ladan Marlon Vranjes" userId="acf1f2b9-4e18-4878-962d-9d94b3214380" providerId="ADAL" clId="{6EB51CC7-03CD-4996-9B5A-DFD19435A094}"/>
    <pc:docChg chg="undo custSel addSld delSld modSld">
      <pc:chgData name="Vladan Marlon Vranjes" userId="acf1f2b9-4e18-4878-962d-9d94b3214380" providerId="ADAL" clId="{6EB51CC7-03CD-4996-9B5A-DFD19435A094}" dt="2023-06-13T08:38:39.771" v="1163" actId="26606"/>
      <pc:docMkLst>
        <pc:docMk/>
      </pc:docMkLst>
      <pc:sldChg chg="modSp mod setBg">
        <pc:chgData name="Vladan Marlon Vranjes" userId="acf1f2b9-4e18-4878-962d-9d94b3214380" providerId="ADAL" clId="{6EB51CC7-03CD-4996-9B5A-DFD19435A094}" dt="2023-06-13T07:42:50.432" v="113"/>
        <pc:sldMkLst>
          <pc:docMk/>
          <pc:sldMk cId="1577499883" sldId="256"/>
        </pc:sldMkLst>
        <pc:spChg chg="mod">
          <ac:chgData name="Vladan Marlon Vranjes" userId="acf1f2b9-4e18-4878-962d-9d94b3214380" providerId="ADAL" clId="{6EB51CC7-03CD-4996-9B5A-DFD19435A094}" dt="2023-06-13T07:41:47.773" v="21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Vladan Marlon Vranjes" userId="acf1f2b9-4e18-4878-962d-9d94b3214380" providerId="ADAL" clId="{6EB51CC7-03CD-4996-9B5A-DFD19435A094}" dt="2023-06-13T07:42:05.994" v="52" actId="20577"/>
          <ac:spMkLst>
            <pc:docMk/>
            <pc:sldMk cId="1577499883" sldId="256"/>
            <ac:spMk id="3" creationId="{00000000-0000-0000-0000-000000000000}"/>
          </ac:spMkLst>
        </pc:spChg>
      </pc:sldChg>
      <pc:sldChg chg="addSp delSp modSp new mod setBg setClrOvrMap">
        <pc:chgData name="Vladan Marlon Vranjes" userId="acf1f2b9-4e18-4878-962d-9d94b3214380" providerId="ADAL" clId="{6EB51CC7-03CD-4996-9B5A-DFD19435A094}" dt="2023-06-13T08:38:07.575" v="1160" actId="26606"/>
        <pc:sldMkLst>
          <pc:docMk/>
          <pc:sldMk cId="2411713955" sldId="257"/>
        </pc:sldMkLst>
        <pc:spChg chg="mod ord">
          <ac:chgData name="Vladan Marlon Vranjes" userId="acf1f2b9-4e18-4878-962d-9d94b3214380" providerId="ADAL" clId="{6EB51CC7-03CD-4996-9B5A-DFD19435A094}" dt="2023-06-13T08:38:07.506" v="1159" actId="26606"/>
          <ac:spMkLst>
            <pc:docMk/>
            <pc:sldMk cId="2411713955" sldId="257"/>
            <ac:spMk id="2" creationId="{1115F199-3985-17F7-D01F-55D6D534D518}"/>
          </ac:spMkLst>
        </pc:spChg>
        <pc:spChg chg="del mod">
          <ac:chgData name="Vladan Marlon Vranjes" userId="acf1f2b9-4e18-4878-962d-9d94b3214380" providerId="ADAL" clId="{6EB51CC7-03CD-4996-9B5A-DFD19435A094}" dt="2023-06-13T08:04:30.275" v="333" actId="26606"/>
          <ac:spMkLst>
            <pc:docMk/>
            <pc:sldMk cId="2411713955" sldId="257"/>
            <ac:spMk id="3" creationId="{BCC607CB-C4FC-2187-2FC0-6FEA6AC0B612}"/>
          </ac:spMkLst>
        </pc:spChg>
        <pc:spChg chg="add del">
          <ac:chgData name="Vladan Marlon Vranjes" userId="acf1f2b9-4e18-4878-962d-9d94b3214380" providerId="ADAL" clId="{6EB51CC7-03CD-4996-9B5A-DFD19435A094}" dt="2023-06-13T08:04:30.235" v="332" actId="26606"/>
          <ac:spMkLst>
            <pc:docMk/>
            <pc:sldMk cId="2411713955" sldId="257"/>
            <ac:spMk id="8" creationId="{081EA652-8C6A-4E69-BEB9-170809474553}"/>
          </ac:spMkLst>
        </pc:spChg>
        <pc:spChg chg="add del">
          <ac:chgData name="Vladan Marlon Vranjes" userId="acf1f2b9-4e18-4878-962d-9d94b3214380" providerId="ADAL" clId="{6EB51CC7-03CD-4996-9B5A-DFD19435A094}" dt="2023-06-13T08:28:50.417" v="996" actId="26606"/>
          <ac:spMkLst>
            <pc:docMk/>
            <pc:sldMk cId="2411713955" sldId="257"/>
            <ac:spMk id="9" creationId="{56E9B3E6-E277-4D68-BA48-9CB43FFBD6E2}"/>
          </ac:spMkLst>
        </pc:spChg>
        <pc:spChg chg="add del">
          <ac:chgData name="Vladan Marlon Vranjes" userId="acf1f2b9-4e18-4878-962d-9d94b3214380" providerId="ADAL" clId="{6EB51CC7-03CD-4996-9B5A-DFD19435A094}" dt="2023-06-13T08:04:30.235" v="332" actId="26606"/>
          <ac:spMkLst>
            <pc:docMk/>
            <pc:sldMk cId="2411713955" sldId="257"/>
            <ac:spMk id="10" creationId="{5298780A-33B9-4EA2-8F67-DE68AD62841B}"/>
          </ac:spMkLst>
        </pc:spChg>
        <pc:spChg chg="add del">
          <ac:chgData name="Vladan Marlon Vranjes" userId="acf1f2b9-4e18-4878-962d-9d94b3214380" providerId="ADAL" clId="{6EB51CC7-03CD-4996-9B5A-DFD19435A094}" dt="2023-06-13T08:04:30.235" v="332" actId="26606"/>
          <ac:spMkLst>
            <pc:docMk/>
            <pc:sldMk cId="2411713955" sldId="257"/>
            <ac:spMk id="12" creationId="{7F488E8B-4E1E-4402-8935-D4E6C02615C7}"/>
          </ac:spMkLst>
        </pc:spChg>
        <pc:spChg chg="add del">
          <ac:chgData name="Vladan Marlon Vranjes" userId="acf1f2b9-4e18-4878-962d-9d94b3214380" providerId="ADAL" clId="{6EB51CC7-03CD-4996-9B5A-DFD19435A094}" dt="2023-06-13T08:28:50.417" v="996" actId="26606"/>
          <ac:spMkLst>
            <pc:docMk/>
            <pc:sldMk cId="2411713955" sldId="257"/>
            <ac:spMk id="16" creationId="{D5B0017B-2ECA-49AF-B397-DC140825DF8D}"/>
          </ac:spMkLst>
        </pc:spChg>
        <pc:spChg chg="add del">
          <ac:chgData name="Vladan Marlon Vranjes" userId="acf1f2b9-4e18-4878-962d-9d94b3214380" providerId="ADAL" clId="{6EB51CC7-03CD-4996-9B5A-DFD19435A094}" dt="2023-06-13T08:29:33.884" v="1011" actId="26606"/>
          <ac:spMkLst>
            <pc:docMk/>
            <pc:sldMk cId="2411713955" sldId="257"/>
            <ac:spMk id="25" creationId="{9228552E-C8B1-4A80-8448-0787CE0FC704}"/>
          </ac:spMkLst>
        </pc:spChg>
        <pc:spChg chg="add del">
          <ac:chgData name="Vladan Marlon Vranjes" userId="acf1f2b9-4e18-4878-962d-9d94b3214380" providerId="ADAL" clId="{6EB51CC7-03CD-4996-9B5A-DFD19435A094}" dt="2023-06-13T08:29:53.242" v="1014" actId="26606"/>
          <ac:spMkLst>
            <pc:docMk/>
            <pc:sldMk cId="2411713955" sldId="257"/>
            <ac:spMk id="30" creationId="{9427AF5F-9A0E-42B7-A252-FD64C9885F9C}"/>
          </ac:spMkLst>
        </pc:spChg>
        <pc:spChg chg="add del">
          <ac:chgData name="Vladan Marlon Vranjes" userId="acf1f2b9-4e18-4878-962d-9d94b3214380" providerId="ADAL" clId="{6EB51CC7-03CD-4996-9B5A-DFD19435A094}" dt="2023-06-13T08:29:53.172" v="1013" actId="26606"/>
          <ac:spMkLst>
            <pc:docMk/>
            <pc:sldMk cId="2411713955" sldId="257"/>
            <ac:spMk id="35" creationId="{B50AB553-2A96-4A92-96F2-93548E096954}"/>
          </ac:spMkLst>
        </pc:spChg>
        <pc:spChg chg="add del">
          <ac:chgData name="Vladan Marlon Vranjes" userId="acf1f2b9-4e18-4878-962d-9d94b3214380" providerId="ADAL" clId="{6EB51CC7-03CD-4996-9B5A-DFD19435A094}" dt="2023-06-13T08:30:31.154" v="1018" actId="26606"/>
          <ac:spMkLst>
            <pc:docMk/>
            <pc:sldMk cId="2411713955" sldId="257"/>
            <ac:spMk id="37" creationId="{B2DD41CD-8F47-4F56-AD12-4E2FF7696987}"/>
          </ac:spMkLst>
        </pc:spChg>
        <pc:spChg chg="add del">
          <ac:chgData name="Vladan Marlon Vranjes" userId="acf1f2b9-4e18-4878-962d-9d94b3214380" providerId="ADAL" clId="{6EB51CC7-03CD-4996-9B5A-DFD19435A094}" dt="2023-06-13T08:30:31.154" v="1018" actId="26606"/>
          <ac:spMkLst>
            <pc:docMk/>
            <pc:sldMk cId="2411713955" sldId="257"/>
            <ac:spMk id="38" creationId="{45D37F4E-DDB4-456B-97E0-9937730A039F}"/>
          </ac:spMkLst>
        </pc:spChg>
        <pc:spChg chg="add del">
          <ac:chgData name="Vladan Marlon Vranjes" userId="acf1f2b9-4e18-4878-962d-9d94b3214380" providerId="ADAL" clId="{6EB51CC7-03CD-4996-9B5A-DFD19435A094}" dt="2023-06-13T08:30:31.085" v="1017" actId="26606"/>
          <ac:spMkLst>
            <pc:docMk/>
            <pc:sldMk cId="2411713955" sldId="257"/>
            <ac:spMk id="43" creationId="{955A2079-FA98-4876-80F0-72364A7D2EA4}"/>
          </ac:spMkLst>
        </pc:spChg>
        <pc:spChg chg="add del">
          <ac:chgData name="Vladan Marlon Vranjes" userId="acf1f2b9-4e18-4878-962d-9d94b3214380" providerId="ADAL" clId="{6EB51CC7-03CD-4996-9B5A-DFD19435A094}" dt="2023-06-13T08:38:07.575" v="1160" actId="26606"/>
          <ac:spMkLst>
            <pc:docMk/>
            <pc:sldMk cId="2411713955" sldId="257"/>
            <ac:spMk id="45" creationId="{E0CBAC23-2E3F-4A90-BA59-F8299F6A5439}"/>
          </ac:spMkLst>
        </pc:spChg>
        <pc:spChg chg="add del">
          <ac:chgData name="Vladan Marlon Vranjes" userId="acf1f2b9-4e18-4878-962d-9d94b3214380" providerId="ADAL" clId="{6EB51CC7-03CD-4996-9B5A-DFD19435A094}" dt="2023-06-13T08:38:07.575" v="1160" actId="26606"/>
          <ac:spMkLst>
            <pc:docMk/>
            <pc:sldMk cId="2411713955" sldId="257"/>
            <ac:spMk id="46" creationId="{35DB3719-6FDC-4E5D-891D-FF40B7300F64}"/>
          </ac:spMkLst>
        </pc:spChg>
        <pc:spChg chg="add del">
          <ac:chgData name="Vladan Marlon Vranjes" userId="acf1f2b9-4e18-4878-962d-9d94b3214380" providerId="ADAL" clId="{6EB51CC7-03CD-4996-9B5A-DFD19435A094}" dt="2023-06-13T08:38:07.506" v="1159" actId="26606"/>
          <ac:spMkLst>
            <pc:docMk/>
            <pc:sldMk cId="2411713955" sldId="257"/>
            <ac:spMk id="51" creationId="{955A2079-FA98-4876-80F0-72364A7D2EA4}"/>
          </ac:spMkLst>
        </pc:spChg>
        <pc:spChg chg="add">
          <ac:chgData name="Vladan Marlon Vranjes" userId="acf1f2b9-4e18-4878-962d-9d94b3214380" providerId="ADAL" clId="{6EB51CC7-03CD-4996-9B5A-DFD19435A094}" dt="2023-06-13T08:38:07.575" v="1160" actId="26606"/>
          <ac:spMkLst>
            <pc:docMk/>
            <pc:sldMk cId="2411713955" sldId="257"/>
            <ac:spMk id="53" creationId="{35DB3719-6FDC-4E5D-891D-FF40B7300F64}"/>
          </ac:spMkLst>
        </pc:spChg>
        <pc:spChg chg="add">
          <ac:chgData name="Vladan Marlon Vranjes" userId="acf1f2b9-4e18-4878-962d-9d94b3214380" providerId="ADAL" clId="{6EB51CC7-03CD-4996-9B5A-DFD19435A094}" dt="2023-06-13T08:38:07.575" v="1160" actId="26606"/>
          <ac:spMkLst>
            <pc:docMk/>
            <pc:sldMk cId="2411713955" sldId="257"/>
            <ac:spMk id="54" creationId="{E0CBAC23-2E3F-4A90-BA59-F8299F6A5439}"/>
          </ac:spMkLst>
        </pc:spChg>
        <pc:grpChg chg="add del">
          <ac:chgData name="Vladan Marlon Vranjes" userId="acf1f2b9-4e18-4878-962d-9d94b3214380" providerId="ADAL" clId="{6EB51CC7-03CD-4996-9B5A-DFD19435A094}" dt="2023-06-13T08:28:50.417" v="996" actId="26606"/>
          <ac:grpSpMkLst>
            <pc:docMk/>
            <pc:sldMk cId="2411713955" sldId="257"/>
            <ac:grpSpMk id="11" creationId="{AE1C45F0-260A-458C-96ED-C1F6D2151219}"/>
          </ac:grpSpMkLst>
        </pc:grpChg>
        <pc:graphicFrameChg chg="add mod modGraphic">
          <ac:chgData name="Vladan Marlon Vranjes" userId="acf1f2b9-4e18-4878-962d-9d94b3214380" providerId="ADAL" clId="{6EB51CC7-03CD-4996-9B5A-DFD19435A094}" dt="2023-06-13T08:38:07.575" v="1160" actId="26606"/>
          <ac:graphicFrameMkLst>
            <pc:docMk/>
            <pc:sldMk cId="2411713955" sldId="257"/>
            <ac:graphicFrameMk id="5" creationId="{48E8CCB6-009C-E81C-BE77-8A101DB5E7C5}"/>
          </ac:graphicFrameMkLst>
        </pc:graphicFrameChg>
        <pc:picChg chg="add del mod ord">
          <ac:chgData name="Vladan Marlon Vranjes" userId="acf1f2b9-4e18-4878-962d-9d94b3214380" providerId="ADAL" clId="{6EB51CC7-03CD-4996-9B5A-DFD19435A094}" dt="2023-06-13T08:30:03.171" v="1015" actId="478"/>
          <ac:picMkLst>
            <pc:docMk/>
            <pc:sldMk cId="2411713955" sldId="257"/>
            <ac:picMk id="21" creationId="{50DC6FFE-B5D9-93A0-E78B-EC9DAE62DF89}"/>
          </ac:picMkLst>
        </pc:picChg>
        <pc:cxnChg chg="add del">
          <ac:chgData name="Vladan Marlon Vranjes" userId="acf1f2b9-4e18-4878-962d-9d94b3214380" providerId="ADAL" clId="{6EB51CC7-03CD-4996-9B5A-DFD19435A094}" dt="2023-06-13T08:04:30.235" v="332" actId="26606"/>
          <ac:cxnSpMkLst>
            <pc:docMk/>
            <pc:sldMk cId="2411713955" sldId="257"/>
            <ac:cxnSpMk id="14" creationId="{23AAC9B5-8015-485C-ACF9-A750390E9A56}"/>
          </ac:cxnSpMkLst>
        </pc:cxnChg>
        <pc:cxnChg chg="add del">
          <ac:chgData name="Vladan Marlon Vranjes" userId="acf1f2b9-4e18-4878-962d-9d94b3214380" providerId="ADAL" clId="{6EB51CC7-03CD-4996-9B5A-DFD19435A094}" dt="2023-06-13T08:28:50.417" v="996" actId="26606"/>
          <ac:cxnSpMkLst>
            <pc:docMk/>
            <pc:sldMk cId="2411713955" sldId="257"/>
            <ac:cxnSpMk id="18" creationId="{6CF1BAF6-AD41-4082-B212-8A1F9A2E8779}"/>
          </ac:cxnSpMkLst>
        </pc:cxnChg>
      </pc:sldChg>
      <pc:sldChg chg="addSp delSp modSp new mod setBg">
        <pc:chgData name="Vladan Marlon Vranjes" userId="acf1f2b9-4e18-4878-962d-9d94b3214380" providerId="ADAL" clId="{6EB51CC7-03CD-4996-9B5A-DFD19435A094}" dt="2023-06-13T08:37:16.988" v="1155" actId="26606"/>
        <pc:sldMkLst>
          <pc:docMk/>
          <pc:sldMk cId="2489885286" sldId="258"/>
        </pc:sldMkLst>
        <pc:spChg chg="mod">
          <ac:chgData name="Vladan Marlon Vranjes" userId="acf1f2b9-4e18-4878-962d-9d94b3214380" providerId="ADAL" clId="{6EB51CC7-03CD-4996-9B5A-DFD19435A094}" dt="2023-06-13T08:37:16.988" v="1155" actId="26606"/>
          <ac:spMkLst>
            <pc:docMk/>
            <pc:sldMk cId="2489885286" sldId="258"/>
            <ac:spMk id="2" creationId="{454955AF-11AC-633A-E154-1EC9244DA7DA}"/>
          </ac:spMkLst>
        </pc:spChg>
        <pc:spChg chg="mod">
          <ac:chgData name="Vladan Marlon Vranjes" userId="acf1f2b9-4e18-4878-962d-9d94b3214380" providerId="ADAL" clId="{6EB51CC7-03CD-4996-9B5A-DFD19435A094}" dt="2023-06-13T08:37:16.988" v="1155" actId="26606"/>
          <ac:spMkLst>
            <pc:docMk/>
            <pc:sldMk cId="2489885286" sldId="258"/>
            <ac:spMk id="3" creationId="{8763632A-DD35-36C6-77B2-DB03490F3D48}"/>
          </ac:spMkLst>
        </pc:spChg>
        <pc:spChg chg="add del">
          <ac:chgData name="Vladan Marlon Vranjes" userId="acf1f2b9-4e18-4878-962d-9d94b3214380" providerId="ADAL" clId="{6EB51CC7-03CD-4996-9B5A-DFD19435A094}" dt="2023-06-13T08:31:18.829" v="1025" actId="26606"/>
          <ac:spMkLst>
            <pc:docMk/>
            <pc:sldMk cId="2489885286" sldId="258"/>
            <ac:spMk id="8" creationId="{100EDD19-6802-4EC3-95CE-CFFAB042CFD6}"/>
          </ac:spMkLst>
        </pc:spChg>
        <pc:spChg chg="add del">
          <ac:chgData name="Vladan Marlon Vranjes" userId="acf1f2b9-4e18-4878-962d-9d94b3214380" providerId="ADAL" clId="{6EB51CC7-03CD-4996-9B5A-DFD19435A094}" dt="2023-06-13T08:31:18.829" v="1025" actId="26606"/>
          <ac:spMkLst>
            <pc:docMk/>
            <pc:sldMk cId="2489885286" sldId="258"/>
            <ac:spMk id="10" creationId="{DB17E863-922E-4C26-BD64-E8FD41D28661}"/>
          </ac:spMkLst>
        </pc:spChg>
        <pc:spChg chg="add del">
          <ac:chgData name="Vladan Marlon Vranjes" userId="acf1f2b9-4e18-4878-962d-9d94b3214380" providerId="ADAL" clId="{6EB51CC7-03CD-4996-9B5A-DFD19435A094}" dt="2023-06-13T08:37:16.988" v="1155" actId="26606"/>
          <ac:spMkLst>
            <pc:docMk/>
            <pc:sldMk cId="2489885286" sldId="258"/>
            <ac:spMk id="16" creationId="{2C61293E-6EBE-43EF-A52C-9BEBFD7679D4}"/>
          </ac:spMkLst>
        </pc:spChg>
        <pc:spChg chg="add del">
          <ac:chgData name="Vladan Marlon Vranjes" userId="acf1f2b9-4e18-4878-962d-9d94b3214380" providerId="ADAL" clId="{6EB51CC7-03CD-4996-9B5A-DFD19435A094}" dt="2023-06-13T08:37:16.988" v="1155" actId="26606"/>
          <ac:spMkLst>
            <pc:docMk/>
            <pc:sldMk cId="2489885286" sldId="258"/>
            <ac:spMk id="18" creationId="{21540236-BFD5-4A9D-8840-4703E7F76825}"/>
          </ac:spMkLst>
        </pc:spChg>
        <pc:spChg chg="add">
          <ac:chgData name="Vladan Marlon Vranjes" userId="acf1f2b9-4e18-4878-962d-9d94b3214380" providerId="ADAL" clId="{6EB51CC7-03CD-4996-9B5A-DFD19435A094}" dt="2023-06-13T08:37:16.988" v="1155" actId="26606"/>
          <ac:spMkLst>
            <pc:docMk/>
            <pc:sldMk cId="2489885286" sldId="258"/>
            <ac:spMk id="25" creationId="{743AA782-23D1-4521-8CAD-47662984AA08}"/>
          </ac:spMkLst>
        </pc:spChg>
        <pc:spChg chg="add">
          <ac:chgData name="Vladan Marlon Vranjes" userId="acf1f2b9-4e18-4878-962d-9d94b3214380" providerId="ADAL" clId="{6EB51CC7-03CD-4996-9B5A-DFD19435A094}" dt="2023-06-13T08:37:16.988" v="1155" actId="26606"/>
          <ac:spMkLst>
            <pc:docMk/>
            <pc:sldMk cId="2489885286" sldId="258"/>
            <ac:spMk id="27" creationId="{650D18FE-0824-4A46-B22C-A86B52E5780A}"/>
          </ac:spMkLst>
        </pc:spChg>
        <pc:picChg chg="add del mod">
          <ac:chgData name="Vladan Marlon Vranjes" userId="acf1f2b9-4e18-4878-962d-9d94b3214380" providerId="ADAL" clId="{6EB51CC7-03CD-4996-9B5A-DFD19435A094}" dt="2023-06-13T08:36:58.956" v="1154" actId="478"/>
          <ac:picMkLst>
            <pc:docMk/>
            <pc:sldMk cId="2489885286" sldId="258"/>
            <ac:picMk id="12" creationId="{842511DB-F9A8-D6E0-CBB6-2AF7F9A395A2}"/>
          </ac:picMkLst>
        </pc:picChg>
        <pc:picChg chg="add">
          <ac:chgData name="Vladan Marlon Vranjes" userId="acf1f2b9-4e18-4878-962d-9d94b3214380" providerId="ADAL" clId="{6EB51CC7-03CD-4996-9B5A-DFD19435A094}" dt="2023-06-13T08:37:16.988" v="1155" actId="26606"/>
          <ac:picMkLst>
            <pc:docMk/>
            <pc:sldMk cId="2489885286" sldId="258"/>
            <ac:picMk id="22" creationId="{F6F9CEDD-0990-C7E9-F2BB-6AFCE2604808}"/>
          </ac:picMkLst>
        </pc:picChg>
      </pc:sldChg>
      <pc:sldChg chg="addSp delSp modSp new mod setBg modNotesTx">
        <pc:chgData name="Vladan Marlon Vranjes" userId="acf1f2b9-4e18-4878-962d-9d94b3214380" providerId="ADAL" clId="{6EB51CC7-03CD-4996-9B5A-DFD19435A094}" dt="2023-06-13T08:36:52.452" v="1152" actId="26606"/>
        <pc:sldMkLst>
          <pc:docMk/>
          <pc:sldMk cId="475149012" sldId="259"/>
        </pc:sldMkLst>
        <pc:spChg chg="mod">
          <ac:chgData name="Vladan Marlon Vranjes" userId="acf1f2b9-4e18-4878-962d-9d94b3214380" providerId="ADAL" clId="{6EB51CC7-03CD-4996-9B5A-DFD19435A094}" dt="2023-06-13T08:36:52.452" v="1152" actId="26606"/>
          <ac:spMkLst>
            <pc:docMk/>
            <pc:sldMk cId="475149012" sldId="259"/>
            <ac:spMk id="2" creationId="{BE77BF68-57AC-8BD8-11C4-C6949C65C0BE}"/>
          </ac:spMkLst>
        </pc:spChg>
        <pc:spChg chg="mod">
          <ac:chgData name="Vladan Marlon Vranjes" userId="acf1f2b9-4e18-4878-962d-9d94b3214380" providerId="ADAL" clId="{6EB51CC7-03CD-4996-9B5A-DFD19435A094}" dt="2023-06-13T08:36:52.452" v="1152" actId="26606"/>
          <ac:spMkLst>
            <pc:docMk/>
            <pc:sldMk cId="475149012" sldId="259"/>
            <ac:spMk id="3" creationId="{3948060F-B748-C162-AE81-8955BAFEC3D5}"/>
          </ac:spMkLst>
        </pc:spChg>
        <pc:spChg chg="add del">
          <ac:chgData name="Vladan Marlon Vranjes" userId="acf1f2b9-4e18-4878-962d-9d94b3214380" providerId="ADAL" clId="{6EB51CC7-03CD-4996-9B5A-DFD19435A094}" dt="2023-06-13T08:31:30.967" v="1026" actId="26606"/>
          <ac:spMkLst>
            <pc:docMk/>
            <pc:sldMk cId="475149012" sldId="259"/>
            <ac:spMk id="8" creationId="{100EDD19-6802-4EC3-95CE-CFFAB042CFD6}"/>
          </ac:spMkLst>
        </pc:spChg>
        <pc:spChg chg="add del">
          <ac:chgData name="Vladan Marlon Vranjes" userId="acf1f2b9-4e18-4878-962d-9d94b3214380" providerId="ADAL" clId="{6EB51CC7-03CD-4996-9B5A-DFD19435A094}" dt="2023-06-13T08:31:30.967" v="1026" actId="26606"/>
          <ac:spMkLst>
            <pc:docMk/>
            <pc:sldMk cId="475149012" sldId="259"/>
            <ac:spMk id="10" creationId="{DB17E863-922E-4C26-BD64-E8FD41D28661}"/>
          </ac:spMkLst>
        </pc:spChg>
        <pc:spChg chg="add del">
          <ac:chgData name="Vladan Marlon Vranjes" userId="acf1f2b9-4e18-4878-962d-9d94b3214380" providerId="ADAL" clId="{6EB51CC7-03CD-4996-9B5A-DFD19435A094}" dt="2023-06-13T08:36:52.452" v="1152" actId="26606"/>
          <ac:spMkLst>
            <pc:docMk/>
            <pc:sldMk cId="475149012" sldId="259"/>
            <ac:spMk id="16" creationId="{2C61293E-6EBE-43EF-A52C-9BEBFD7679D4}"/>
          </ac:spMkLst>
        </pc:spChg>
        <pc:spChg chg="add del">
          <ac:chgData name="Vladan Marlon Vranjes" userId="acf1f2b9-4e18-4878-962d-9d94b3214380" providerId="ADAL" clId="{6EB51CC7-03CD-4996-9B5A-DFD19435A094}" dt="2023-06-13T08:36:52.452" v="1152" actId="26606"/>
          <ac:spMkLst>
            <pc:docMk/>
            <pc:sldMk cId="475149012" sldId="259"/>
            <ac:spMk id="18" creationId="{21540236-BFD5-4A9D-8840-4703E7F76825}"/>
          </ac:spMkLst>
        </pc:spChg>
        <pc:spChg chg="add">
          <ac:chgData name="Vladan Marlon Vranjes" userId="acf1f2b9-4e18-4878-962d-9d94b3214380" providerId="ADAL" clId="{6EB51CC7-03CD-4996-9B5A-DFD19435A094}" dt="2023-06-13T08:36:52.452" v="1152" actId="26606"/>
          <ac:spMkLst>
            <pc:docMk/>
            <pc:sldMk cId="475149012" sldId="259"/>
            <ac:spMk id="25" creationId="{743AA782-23D1-4521-8CAD-47662984AA08}"/>
          </ac:spMkLst>
        </pc:spChg>
        <pc:spChg chg="add">
          <ac:chgData name="Vladan Marlon Vranjes" userId="acf1f2b9-4e18-4878-962d-9d94b3214380" providerId="ADAL" clId="{6EB51CC7-03CD-4996-9B5A-DFD19435A094}" dt="2023-06-13T08:36:52.452" v="1152" actId="26606"/>
          <ac:spMkLst>
            <pc:docMk/>
            <pc:sldMk cId="475149012" sldId="259"/>
            <ac:spMk id="27" creationId="{650D18FE-0824-4A46-B22C-A86B52E5780A}"/>
          </ac:spMkLst>
        </pc:spChg>
        <pc:picChg chg="add del">
          <ac:chgData name="Vladan Marlon Vranjes" userId="acf1f2b9-4e18-4878-962d-9d94b3214380" providerId="ADAL" clId="{6EB51CC7-03CD-4996-9B5A-DFD19435A094}" dt="2023-06-13T08:36:33.693" v="1151" actId="478"/>
          <ac:picMkLst>
            <pc:docMk/>
            <pc:sldMk cId="475149012" sldId="259"/>
            <ac:picMk id="12" creationId="{FEB712FF-33BC-0BEE-BC6E-17A7101F6D98}"/>
          </ac:picMkLst>
        </pc:picChg>
        <pc:picChg chg="add">
          <ac:chgData name="Vladan Marlon Vranjes" userId="acf1f2b9-4e18-4878-962d-9d94b3214380" providerId="ADAL" clId="{6EB51CC7-03CD-4996-9B5A-DFD19435A094}" dt="2023-06-13T08:36:52.452" v="1152" actId="26606"/>
          <ac:picMkLst>
            <pc:docMk/>
            <pc:sldMk cId="475149012" sldId="259"/>
            <ac:picMk id="22" creationId="{E1D2B6EA-966D-A9B1-B2B6-640764BD428E}"/>
          </ac:picMkLst>
        </pc:picChg>
      </pc:sldChg>
      <pc:sldChg chg="addSp delSp modSp new mod setBg">
        <pc:chgData name="Vladan Marlon Vranjes" userId="acf1f2b9-4e18-4878-962d-9d94b3214380" providerId="ADAL" clId="{6EB51CC7-03CD-4996-9B5A-DFD19435A094}" dt="2023-06-13T08:36:18.796" v="1150" actId="20577"/>
        <pc:sldMkLst>
          <pc:docMk/>
          <pc:sldMk cId="1327401038" sldId="260"/>
        </pc:sldMkLst>
        <pc:spChg chg="mod">
          <ac:chgData name="Vladan Marlon Vranjes" userId="acf1f2b9-4e18-4878-962d-9d94b3214380" providerId="ADAL" clId="{6EB51CC7-03CD-4996-9B5A-DFD19435A094}" dt="2023-06-13T08:35:48.680" v="1146" actId="26606"/>
          <ac:spMkLst>
            <pc:docMk/>
            <pc:sldMk cId="1327401038" sldId="260"/>
            <ac:spMk id="2" creationId="{ADCA4FDC-E702-E8EA-FA2C-3A4E5A039662}"/>
          </ac:spMkLst>
        </pc:spChg>
        <pc:spChg chg="del mod">
          <ac:chgData name="Vladan Marlon Vranjes" userId="acf1f2b9-4e18-4878-962d-9d94b3214380" providerId="ADAL" clId="{6EB51CC7-03CD-4996-9B5A-DFD19435A094}" dt="2023-06-13T08:35:48.680" v="1146" actId="26606"/>
          <ac:spMkLst>
            <pc:docMk/>
            <pc:sldMk cId="1327401038" sldId="260"/>
            <ac:spMk id="3" creationId="{E7B4E5DF-0EB8-317D-F291-4F98A24BC543}"/>
          </ac:spMkLst>
        </pc:spChg>
        <pc:spChg chg="add del">
          <ac:chgData name="Vladan Marlon Vranjes" userId="acf1f2b9-4e18-4878-962d-9d94b3214380" providerId="ADAL" clId="{6EB51CC7-03CD-4996-9B5A-DFD19435A094}" dt="2023-06-13T08:31:05.743" v="1023" actId="26606"/>
          <ac:spMkLst>
            <pc:docMk/>
            <pc:sldMk cId="1327401038" sldId="260"/>
            <ac:spMk id="8" creationId="{100EDD19-6802-4EC3-95CE-CFFAB042CFD6}"/>
          </ac:spMkLst>
        </pc:spChg>
        <pc:spChg chg="add del">
          <ac:chgData name="Vladan Marlon Vranjes" userId="acf1f2b9-4e18-4878-962d-9d94b3214380" providerId="ADAL" clId="{6EB51CC7-03CD-4996-9B5A-DFD19435A094}" dt="2023-06-13T08:35:48.680" v="1146" actId="26606"/>
          <ac:spMkLst>
            <pc:docMk/>
            <pc:sldMk cId="1327401038" sldId="260"/>
            <ac:spMk id="9" creationId="{2C61293E-6EBE-43EF-A52C-9BEBFD7679D4}"/>
          </ac:spMkLst>
        </pc:spChg>
        <pc:spChg chg="add del">
          <ac:chgData name="Vladan Marlon Vranjes" userId="acf1f2b9-4e18-4878-962d-9d94b3214380" providerId="ADAL" clId="{6EB51CC7-03CD-4996-9B5A-DFD19435A094}" dt="2023-06-13T08:31:05.743" v="1023" actId="26606"/>
          <ac:spMkLst>
            <pc:docMk/>
            <pc:sldMk cId="1327401038" sldId="260"/>
            <ac:spMk id="10" creationId="{DB17E863-922E-4C26-BD64-E8FD41D28661}"/>
          </ac:spMkLst>
        </pc:spChg>
        <pc:spChg chg="add del">
          <ac:chgData name="Vladan Marlon Vranjes" userId="acf1f2b9-4e18-4878-962d-9d94b3214380" providerId="ADAL" clId="{6EB51CC7-03CD-4996-9B5A-DFD19435A094}" dt="2023-06-13T08:35:48.680" v="1146" actId="26606"/>
          <ac:spMkLst>
            <pc:docMk/>
            <pc:sldMk cId="1327401038" sldId="260"/>
            <ac:spMk id="11" creationId="{21540236-BFD5-4A9D-8840-4703E7F76825}"/>
          </ac:spMkLst>
        </pc:spChg>
        <pc:spChg chg="add">
          <ac:chgData name="Vladan Marlon Vranjes" userId="acf1f2b9-4e18-4878-962d-9d94b3214380" providerId="ADAL" clId="{6EB51CC7-03CD-4996-9B5A-DFD19435A094}" dt="2023-06-13T08:35:48.680" v="1146" actId="26606"/>
          <ac:spMkLst>
            <pc:docMk/>
            <pc:sldMk cId="1327401038" sldId="260"/>
            <ac:spMk id="17" creationId="{35DB3719-6FDC-4E5D-891D-FF40B7300F64}"/>
          </ac:spMkLst>
        </pc:spChg>
        <pc:spChg chg="add">
          <ac:chgData name="Vladan Marlon Vranjes" userId="acf1f2b9-4e18-4878-962d-9d94b3214380" providerId="ADAL" clId="{6EB51CC7-03CD-4996-9B5A-DFD19435A094}" dt="2023-06-13T08:35:48.680" v="1146" actId="26606"/>
          <ac:spMkLst>
            <pc:docMk/>
            <pc:sldMk cId="1327401038" sldId="260"/>
            <ac:spMk id="19" creationId="{E0CBAC23-2E3F-4A90-BA59-F8299F6A5439}"/>
          </ac:spMkLst>
        </pc:spChg>
        <pc:graphicFrameChg chg="add mod">
          <ac:chgData name="Vladan Marlon Vranjes" userId="acf1f2b9-4e18-4878-962d-9d94b3214380" providerId="ADAL" clId="{6EB51CC7-03CD-4996-9B5A-DFD19435A094}" dt="2023-06-13T08:36:18.796" v="1150" actId="20577"/>
          <ac:graphicFrameMkLst>
            <pc:docMk/>
            <pc:sldMk cId="1327401038" sldId="260"/>
            <ac:graphicFrameMk id="13" creationId="{17056E5D-C4B1-A15B-1A77-3BC51C21A322}"/>
          </ac:graphicFrameMkLst>
        </pc:graphicFrameChg>
        <pc:picChg chg="add del">
          <ac:chgData name="Vladan Marlon Vranjes" userId="acf1f2b9-4e18-4878-962d-9d94b3214380" providerId="ADAL" clId="{6EB51CC7-03CD-4996-9B5A-DFD19435A094}" dt="2023-06-13T08:35:41.832" v="1145" actId="478"/>
          <ac:picMkLst>
            <pc:docMk/>
            <pc:sldMk cId="1327401038" sldId="260"/>
            <ac:picMk id="5" creationId="{959739E9-A22E-E340-C52D-563F00D8948F}"/>
          </ac:picMkLst>
        </pc:picChg>
      </pc:sldChg>
      <pc:sldChg chg="addSp delSp modSp new mod setBg">
        <pc:chgData name="Vladan Marlon Vranjes" userId="acf1f2b9-4e18-4878-962d-9d94b3214380" providerId="ADAL" clId="{6EB51CC7-03CD-4996-9B5A-DFD19435A094}" dt="2023-06-13T08:36:04.457" v="1149" actId="20577"/>
        <pc:sldMkLst>
          <pc:docMk/>
          <pc:sldMk cId="3951068860" sldId="261"/>
        </pc:sldMkLst>
        <pc:spChg chg="mod">
          <ac:chgData name="Vladan Marlon Vranjes" userId="acf1f2b9-4e18-4878-962d-9d94b3214380" providerId="ADAL" clId="{6EB51CC7-03CD-4996-9B5A-DFD19435A094}" dt="2023-06-13T08:36:04.457" v="1149" actId="20577"/>
          <ac:spMkLst>
            <pc:docMk/>
            <pc:sldMk cId="3951068860" sldId="261"/>
            <ac:spMk id="2" creationId="{AFFB6744-0EF9-CEFF-89C7-9DA5CCD69176}"/>
          </ac:spMkLst>
        </pc:spChg>
        <pc:spChg chg="del mod">
          <ac:chgData name="Vladan Marlon Vranjes" userId="acf1f2b9-4e18-4878-962d-9d94b3214380" providerId="ADAL" clId="{6EB51CC7-03CD-4996-9B5A-DFD19435A094}" dt="2023-06-13T08:20:37.919" v="934"/>
          <ac:spMkLst>
            <pc:docMk/>
            <pc:sldMk cId="3951068860" sldId="261"/>
            <ac:spMk id="3" creationId="{5E62A8BF-094A-EFCA-ACCF-FA3F7F34C83C}"/>
          </ac:spMkLst>
        </pc:spChg>
        <pc:spChg chg="add del mod">
          <ac:chgData name="Vladan Marlon Vranjes" userId="acf1f2b9-4e18-4878-962d-9d94b3214380" providerId="ADAL" clId="{6EB51CC7-03CD-4996-9B5A-DFD19435A094}" dt="2023-06-13T08:27:37.273" v="960" actId="478"/>
          <ac:spMkLst>
            <pc:docMk/>
            <pc:sldMk cId="3951068860" sldId="261"/>
            <ac:spMk id="5" creationId="{7775EFA5-FF60-A569-5C1C-0583755473E6}"/>
          </ac:spMkLst>
        </pc:spChg>
        <pc:spChg chg="add del mod">
          <ac:chgData name="Vladan Marlon Vranjes" userId="acf1f2b9-4e18-4878-962d-9d94b3214380" providerId="ADAL" clId="{6EB51CC7-03CD-4996-9B5A-DFD19435A094}" dt="2023-06-13T08:28:16.331" v="990" actId="478"/>
          <ac:spMkLst>
            <pc:docMk/>
            <pc:sldMk cId="3951068860" sldId="261"/>
            <ac:spMk id="7" creationId="{67ABE012-466F-EA75-91D0-5AE51F28B6B2}"/>
          </ac:spMkLst>
        </pc:spChg>
        <pc:spChg chg="add del">
          <ac:chgData name="Vladan Marlon Vranjes" userId="acf1f2b9-4e18-4878-962d-9d94b3214380" providerId="ADAL" clId="{6EB51CC7-03CD-4996-9B5A-DFD19435A094}" dt="2023-06-13T08:34:47.563" v="1130" actId="26606"/>
          <ac:spMkLst>
            <pc:docMk/>
            <pc:sldMk cId="3951068860" sldId="261"/>
            <ac:spMk id="8" creationId="{BCED4D40-4B67-4331-AC48-79B82B4A47D8}"/>
          </ac:spMkLst>
        </pc:spChg>
        <pc:spChg chg="add del mod">
          <ac:chgData name="Vladan Marlon Vranjes" userId="acf1f2b9-4e18-4878-962d-9d94b3214380" providerId="ADAL" clId="{6EB51CC7-03CD-4996-9B5A-DFD19435A094}" dt="2023-06-13T08:28:21.014" v="991" actId="478"/>
          <ac:spMkLst>
            <pc:docMk/>
            <pc:sldMk cId="3951068860" sldId="261"/>
            <ac:spMk id="9" creationId="{A7F53BE9-E3A4-1DF4-3733-126DC8680F7D}"/>
          </ac:spMkLst>
        </pc:spChg>
        <pc:spChg chg="add del mod">
          <ac:chgData name="Vladan Marlon Vranjes" userId="acf1f2b9-4e18-4878-962d-9d94b3214380" providerId="ADAL" clId="{6EB51CC7-03CD-4996-9B5A-DFD19435A094}" dt="2023-06-13T08:35:37.194" v="1144" actId="26606"/>
          <ac:spMkLst>
            <pc:docMk/>
            <pc:sldMk cId="3951068860" sldId="261"/>
            <ac:spMk id="10" creationId="{B13098BB-09E7-B6D9-7988-77B1C3AEC0BC}"/>
          </ac:spMkLst>
        </pc:spChg>
        <pc:spChg chg="add del">
          <ac:chgData name="Vladan Marlon Vranjes" userId="acf1f2b9-4e18-4878-962d-9d94b3214380" providerId="ADAL" clId="{6EB51CC7-03CD-4996-9B5A-DFD19435A094}" dt="2023-06-13T08:34:47.563" v="1130" actId="26606"/>
          <ac:spMkLst>
            <pc:docMk/>
            <pc:sldMk cId="3951068860" sldId="261"/>
            <ac:spMk id="11" creationId="{670CEDEF-4F34-412E-84EE-329C1E936AF5}"/>
          </ac:spMkLst>
        </pc:spChg>
        <pc:spChg chg="add del">
          <ac:chgData name="Vladan Marlon Vranjes" userId="acf1f2b9-4e18-4878-962d-9d94b3214380" providerId="ADAL" clId="{6EB51CC7-03CD-4996-9B5A-DFD19435A094}" dt="2023-06-13T08:35:09.420" v="1142" actId="26606"/>
          <ac:spMkLst>
            <pc:docMk/>
            <pc:sldMk cId="3951068860" sldId="261"/>
            <ac:spMk id="16" creationId="{7B831B6F-405A-4B47-B9BB-5CA88F285844}"/>
          </ac:spMkLst>
        </pc:spChg>
        <pc:spChg chg="add del">
          <ac:chgData name="Vladan Marlon Vranjes" userId="acf1f2b9-4e18-4878-962d-9d94b3214380" providerId="ADAL" clId="{6EB51CC7-03CD-4996-9B5A-DFD19435A094}" dt="2023-06-13T08:35:09.420" v="1142" actId="26606"/>
          <ac:spMkLst>
            <pc:docMk/>
            <pc:sldMk cId="3951068860" sldId="261"/>
            <ac:spMk id="18" creationId="{953EE71A-6488-4203-A7C4-77102FD0DCCA}"/>
          </ac:spMkLst>
        </pc:spChg>
        <pc:spChg chg="add del">
          <ac:chgData name="Vladan Marlon Vranjes" userId="acf1f2b9-4e18-4878-962d-9d94b3214380" providerId="ADAL" clId="{6EB51CC7-03CD-4996-9B5A-DFD19435A094}" dt="2023-06-13T08:35:37.194" v="1144" actId="26606"/>
          <ac:spMkLst>
            <pc:docMk/>
            <pc:sldMk cId="3951068860" sldId="261"/>
            <ac:spMk id="23" creationId="{7B831B6F-405A-4B47-B9BB-5CA88F285844}"/>
          </ac:spMkLst>
        </pc:spChg>
        <pc:spChg chg="add del">
          <ac:chgData name="Vladan Marlon Vranjes" userId="acf1f2b9-4e18-4878-962d-9d94b3214380" providerId="ADAL" clId="{6EB51CC7-03CD-4996-9B5A-DFD19435A094}" dt="2023-06-13T08:35:37.194" v="1144" actId="26606"/>
          <ac:spMkLst>
            <pc:docMk/>
            <pc:sldMk cId="3951068860" sldId="261"/>
            <ac:spMk id="25" creationId="{953EE71A-6488-4203-A7C4-77102FD0DCCA}"/>
          </ac:spMkLst>
        </pc:spChg>
        <pc:spChg chg="add">
          <ac:chgData name="Vladan Marlon Vranjes" userId="acf1f2b9-4e18-4878-962d-9d94b3214380" providerId="ADAL" clId="{6EB51CC7-03CD-4996-9B5A-DFD19435A094}" dt="2023-06-13T08:35:37.194" v="1144" actId="26606"/>
          <ac:spMkLst>
            <pc:docMk/>
            <pc:sldMk cId="3951068860" sldId="261"/>
            <ac:spMk id="31" creationId="{35DB3719-6FDC-4E5D-891D-FF40B7300F64}"/>
          </ac:spMkLst>
        </pc:spChg>
        <pc:spChg chg="add">
          <ac:chgData name="Vladan Marlon Vranjes" userId="acf1f2b9-4e18-4878-962d-9d94b3214380" providerId="ADAL" clId="{6EB51CC7-03CD-4996-9B5A-DFD19435A094}" dt="2023-06-13T08:35:37.194" v="1144" actId="26606"/>
          <ac:spMkLst>
            <pc:docMk/>
            <pc:sldMk cId="3951068860" sldId="261"/>
            <ac:spMk id="33" creationId="{E0CBAC23-2E3F-4A90-BA59-F8299F6A5439}"/>
          </ac:spMkLst>
        </pc:spChg>
        <pc:graphicFrameChg chg="add">
          <ac:chgData name="Vladan Marlon Vranjes" userId="acf1f2b9-4e18-4878-962d-9d94b3214380" providerId="ADAL" clId="{6EB51CC7-03CD-4996-9B5A-DFD19435A094}" dt="2023-06-13T08:35:37.194" v="1144" actId="26606"/>
          <ac:graphicFrameMkLst>
            <pc:docMk/>
            <pc:sldMk cId="3951068860" sldId="261"/>
            <ac:graphicFrameMk id="27" creationId="{B516F66C-809D-6AC3-94F0-29F8B1F1E891}"/>
          </ac:graphicFrameMkLst>
        </pc:graphicFrameChg>
        <pc:picChg chg="add del mod">
          <ac:chgData name="Vladan Marlon Vranjes" userId="acf1f2b9-4e18-4878-962d-9d94b3214380" providerId="ADAL" clId="{6EB51CC7-03CD-4996-9B5A-DFD19435A094}" dt="2023-06-13T08:27:21.806" v="955" actId="478"/>
          <ac:picMkLst>
            <pc:docMk/>
            <pc:sldMk cId="3951068860" sldId="261"/>
            <ac:picMk id="4" creationId="{3EF6711A-B318-76FF-84B2-435B2EE78971}"/>
          </ac:picMkLst>
        </pc:picChg>
        <pc:picChg chg="add del mod">
          <ac:chgData name="Vladan Marlon Vranjes" userId="acf1f2b9-4e18-4878-962d-9d94b3214380" providerId="ADAL" clId="{6EB51CC7-03CD-4996-9B5A-DFD19435A094}" dt="2023-06-13T08:35:28.109" v="1143" actId="478"/>
          <ac:picMkLst>
            <pc:docMk/>
            <pc:sldMk cId="3951068860" sldId="261"/>
            <ac:picMk id="6" creationId="{C92415E9-D56E-139E-31C4-0A5E66E3F608}"/>
          </ac:picMkLst>
        </pc:picChg>
      </pc:sldChg>
      <pc:sldChg chg="modSp new del mod">
        <pc:chgData name="Vladan Marlon Vranjes" userId="acf1f2b9-4e18-4878-962d-9d94b3214380" providerId="ADAL" clId="{6EB51CC7-03CD-4996-9B5A-DFD19435A094}" dt="2023-06-13T08:27:58.680" v="968" actId="47"/>
        <pc:sldMkLst>
          <pc:docMk/>
          <pc:sldMk cId="2058031130" sldId="262"/>
        </pc:sldMkLst>
        <pc:spChg chg="mod">
          <ac:chgData name="Vladan Marlon Vranjes" userId="acf1f2b9-4e18-4878-962d-9d94b3214380" providerId="ADAL" clId="{6EB51CC7-03CD-4996-9B5A-DFD19435A094}" dt="2023-06-13T07:58:25.131" v="304" actId="20577"/>
          <ac:spMkLst>
            <pc:docMk/>
            <pc:sldMk cId="2058031130" sldId="262"/>
            <ac:spMk id="2" creationId="{B89613AF-213A-1235-9192-40E28FD9A66B}"/>
          </ac:spMkLst>
        </pc:spChg>
      </pc:sldChg>
      <pc:sldChg chg="addSp delSp modSp new mod setBg">
        <pc:chgData name="Vladan Marlon Vranjes" userId="acf1f2b9-4e18-4878-962d-9d94b3214380" providerId="ADAL" clId="{6EB51CC7-03CD-4996-9B5A-DFD19435A094}" dt="2023-06-13T08:38:39.771" v="1163" actId="26606"/>
        <pc:sldMkLst>
          <pc:docMk/>
          <pc:sldMk cId="1026751103" sldId="263"/>
        </pc:sldMkLst>
        <pc:spChg chg="mod">
          <ac:chgData name="Vladan Marlon Vranjes" userId="acf1f2b9-4e18-4878-962d-9d94b3214380" providerId="ADAL" clId="{6EB51CC7-03CD-4996-9B5A-DFD19435A094}" dt="2023-06-13T08:38:39.771" v="1163" actId="26606"/>
          <ac:spMkLst>
            <pc:docMk/>
            <pc:sldMk cId="1026751103" sldId="263"/>
            <ac:spMk id="2" creationId="{B7484EDC-7845-1760-4A29-0035A955E9A6}"/>
          </ac:spMkLst>
        </pc:spChg>
        <pc:spChg chg="mod">
          <ac:chgData name="Vladan Marlon Vranjes" userId="acf1f2b9-4e18-4878-962d-9d94b3214380" providerId="ADAL" clId="{6EB51CC7-03CD-4996-9B5A-DFD19435A094}" dt="2023-06-13T08:38:39.771" v="1163" actId="26606"/>
          <ac:spMkLst>
            <pc:docMk/>
            <pc:sldMk cId="1026751103" sldId="263"/>
            <ac:spMk id="3" creationId="{379430B7-A247-941F-1761-8909AEF7BA3B}"/>
          </ac:spMkLst>
        </pc:spChg>
        <pc:spChg chg="add del">
          <ac:chgData name="Vladan Marlon Vranjes" userId="acf1f2b9-4e18-4878-962d-9d94b3214380" providerId="ADAL" clId="{6EB51CC7-03CD-4996-9B5A-DFD19435A094}" dt="2023-06-13T08:38:34.574" v="1162" actId="26606"/>
          <ac:spMkLst>
            <pc:docMk/>
            <pc:sldMk cId="1026751103" sldId="263"/>
            <ac:spMk id="9" creationId="{2C61293E-6EBE-43EF-A52C-9BEBFD7679D4}"/>
          </ac:spMkLst>
        </pc:spChg>
        <pc:spChg chg="add del">
          <ac:chgData name="Vladan Marlon Vranjes" userId="acf1f2b9-4e18-4878-962d-9d94b3214380" providerId="ADAL" clId="{6EB51CC7-03CD-4996-9B5A-DFD19435A094}" dt="2023-06-13T08:38:34.574" v="1162" actId="26606"/>
          <ac:spMkLst>
            <pc:docMk/>
            <pc:sldMk cId="1026751103" sldId="263"/>
            <ac:spMk id="11" creationId="{21540236-BFD5-4A9D-8840-4703E7F76825}"/>
          </ac:spMkLst>
        </pc:spChg>
        <pc:spChg chg="add del">
          <ac:chgData name="Vladan Marlon Vranjes" userId="acf1f2b9-4e18-4878-962d-9d94b3214380" providerId="ADAL" clId="{6EB51CC7-03CD-4996-9B5A-DFD19435A094}" dt="2023-06-13T08:38:39.771" v="1163" actId="26606"/>
          <ac:spMkLst>
            <pc:docMk/>
            <pc:sldMk cId="1026751103" sldId="263"/>
            <ac:spMk id="18" creationId="{7B831B6F-405A-4B47-B9BB-5CA88F285844}"/>
          </ac:spMkLst>
        </pc:spChg>
        <pc:spChg chg="add del">
          <ac:chgData name="Vladan Marlon Vranjes" userId="acf1f2b9-4e18-4878-962d-9d94b3214380" providerId="ADAL" clId="{6EB51CC7-03CD-4996-9B5A-DFD19435A094}" dt="2023-06-13T08:38:39.771" v="1163" actId="26606"/>
          <ac:spMkLst>
            <pc:docMk/>
            <pc:sldMk cId="1026751103" sldId="263"/>
            <ac:spMk id="20" creationId="{953EE71A-6488-4203-A7C4-77102FD0DCCA}"/>
          </ac:spMkLst>
        </pc:spChg>
        <pc:spChg chg="add">
          <ac:chgData name="Vladan Marlon Vranjes" userId="acf1f2b9-4e18-4878-962d-9d94b3214380" providerId="ADAL" clId="{6EB51CC7-03CD-4996-9B5A-DFD19435A094}" dt="2023-06-13T08:38:39.771" v="1163" actId="26606"/>
          <ac:spMkLst>
            <pc:docMk/>
            <pc:sldMk cId="1026751103" sldId="263"/>
            <ac:spMk id="25" creationId="{743AA782-23D1-4521-8CAD-47662984AA08}"/>
          </ac:spMkLst>
        </pc:spChg>
        <pc:spChg chg="add">
          <ac:chgData name="Vladan Marlon Vranjes" userId="acf1f2b9-4e18-4878-962d-9d94b3214380" providerId="ADAL" clId="{6EB51CC7-03CD-4996-9B5A-DFD19435A094}" dt="2023-06-13T08:38:39.771" v="1163" actId="26606"/>
          <ac:spMkLst>
            <pc:docMk/>
            <pc:sldMk cId="1026751103" sldId="263"/>
            <ac:spMk id="27" creationId="{650D18FE-0824-4A46-B22C-A86B52E5780A}"/>
          </ac:spMkLst>
        </pc:spChg>
        <pc:picChg chg="add del">
          <ac:chgData name="Vladan Marlon Vranjes" userId="acf1f2b9-4e18-4878-962d-9d94b3214380" providerId="ADAL" clId="{6EB51CC7-03CD-4996-9B5A-DFD19435A094}" dt="2023-06-13T08:38:25.888" v="1161" actId="478"/>
          <ac:picMkLst>
            <pc:docMk/>
            <pc:sldMk cId="1026751103" sldId="263"/>
            <ac:picMk id="5" creationId="{FEC39B1F-546F-089F-D7CA-4A8FABF3C547}"/>
          </ac:picMkLst>
        </pc:picChg>
        <pc:picChg chg="add mod ord">
          <ac:chgData name="Vladan Marlon Vranjes" userId="acf1f2b9-4e18-4878-962d-9d94b3214380" providerId="ADAL" clId="{6EB51CC7-03CD-4996-9B5A-DFD19435A094}" dt="2023-06-13T08:38:39.771" v="1163" actId="26606"/>
          <ac:picMkLst>
            <pc:docMk/>
            <pc:sldMk cId="1026751103" sldId="263"/>
            <ac:picMk id="15" creationId="{5EE1A4BE-B951-D95E-44DB-19C2D02F9BF8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1A47BC-6550-47D0-9992-16CB6C4F3B3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77E9221-290D-4584-86F1-AC18C1C92A85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CH" sz="1800"/>
            <a:t>Planung</a:t>
          </a:r>
          <a:endParaRPr lang="en-US" sz="1800"/>
        </a:p>
      </dgm:t>
    </dgm:pt>
    <dgm:pt modelId="{E31452A3-6A13-403C-A1C1-E94887E93AE3}" type="parTrans" cxnId="{A56D4E49-534E-4326-BC97-23FED4E01E39}">
      <dgm:prSet/>
      <dgm:spPr/>
      <dgm:t>
        <a:bodyPr/>
        <a:lstStyle/>
        <a:p>
          <a:endParaRPr lang="en-US"/>
        </a:p>
      </dgm:t>
    </dgm:pt>
    <dgm:pt modelId="{D3A16F36-2F09-4ADE-9AE9-49CAFCBAB3F7}" type="sibTrans" cxnId="{A56D4E49-534E-4326-BC97-23FED4E01E39}">
      <dgm:prSet/>
      <dgm:spPr/>
      <dgm:t>
        <a:bodyPr/>
        <a:lstStyle/>
        <a:p>
          <a:endParaRPr lang="en-US"/>
        </a:p>
      </dgm:t>
    </dgm:pt>
    <dgm:pt modelId="{A9580360-D4A4-48B8-B1E9-34BD61B9E3A8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CH" sz="1800"/>
            <a:t>Vorbereitung </a:t>
          </a:r>
          <a:endParaRPr lang="en-US" sz="1800"/>
        </a:p>
      </dgm:t>
    </dgm:pt>
    <dgm:pt modelId="{33077BCB-4744-49B5-A123-91CC2643CC50}" type="parTrans" cxnId="{16404A0C-5758-4053-97EC-EBB2965123B4}">
      <dgm:prSet/>
      <dgm:spPr/>
      <dgm:t>
        <a:bodyPr/>
        <a:lstStyle/>
        <a:p>
          <a:endParaRPr lang="en-US"/>
        </a:p>
      </dgm:t>
    </dgm:pt>
    <dgm:pt modelId="{FD8909BB-3860-43E4-AFF6-076423552EC9}" type="sibTrans" cxnId="{16404A0C-5758-4053-97EC-EBB2965123B4}">
      <dgm:prSet/>
      <dgm:spPr/>
      <dgm:t>
        <a:bodyPr/>
        <a:lstStyle/>
        <a:p>
          <a:endParaRPr lang="en-US"/>
        </a:p>
      </dgm:t>
    </dgm:pt>
    <dgm:pt modelId="{EBE74627-4031-4E6E-B585-22AC3F6C163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CH" sz="1400"/>
            <a:t>Material &amp; Kosten</a:t>
          </a:r>
          <a:endParaRPr lang="en-US" sz="1400"/>
        </a:p>
      </dgm:t>
    </dgm:pt>
    <dgm:pt modelId="{72A51206-0499-49C9-9A35-55B424127A56}" type="parTrans" cxnId="{D0B4DE7F-E0E6-4D2C-9C4C-1581B857739E}">
      <dgm:prSet/>
      <dgm:spPr/>
      <dgm:t>
        <a:bodyPr/>
        <a:lstStyle/>
        <a:p>
          <a:endParaRPr lang="en-US"/>
        </a:p>
      </dgm:t>
    </dgm:pt>
    <dgm:pt modelId="{AA70A860-04A2-450D-B425-9C82B3F8F83F}" type="sibTrans" cxnId="{D0B4DE7F-E0E6-4D2C-9C4C-1581B857739E}">
      <dgm:prSet/>
      <dgm:spPr/>
      <dgm:t>
        <a:bodyPr/>
        <a:lstStyle/>
        <a:p>
          <a:endParaRPr lang="en-US"/>
        </a:p>
      </dgm:t>
    </dgm:pt>
    <dgm:pt modelId="{DA879B67-6563-447C-B490-CEAB2AD2F507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CH" sz="1800"/>
            <a:t>Umsetzung</a:t>
          </a:r>
          <a:endParaRPr lang="en-US" sz="1800"/>
        </a:p>
      </dgm:t>
    </dgm:pt>
    <dgm:pt modelId="{5972129C-E476-4552-A2E9-07B18D0676E0}" type="parTrans" cxnId="{047A6174-9BA4-4317-B5CF-A4B84C254491}">
      <dgm:prSet/>
      <dgm:spPr/>
      <dgm:t>
        <a:bodyPr/>
        <a:lstStyle/>
        <a:p>
          <a:endParaRPr lang="en-US"/>
        </a:p>
      </dgm:t>
    </dgm:pt>
    <dgm:pt modelId="{94627C6A-716F-4254-9F91-C21A7E844ACE}" type="sibTrans" cxnId="{047A6174-9BA4-4317-B5CF-A4B84C254491}">
      <dgm:prSet/>
      <dgm:spPr/>
      <dgm:t>
        <a:bodyPr/>
        <a:lstStyle/>
        <a:p>
          <a:endParaRPr lang="en-US"/>
        </a:p>
      </dgm:t>
    </dgm:pt>
    <dgm:pt modelId="{37933BD0-B1D7-469D-B9B2-E66064D94C7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CH" sz="1400"/>
            <a:t>Programmierung &amp; Bereitstellung</a:t>
          </a:r>
          <a:endParaRPr lang="en-US" sz="1400"/>
        </a:p>
      </dgm:t>
    </dgm:pt>
    <dgm:pt modelId="{9EB03367-A966-4DF7-9BF9-9015D72F4254}" type="parTrans" cxnId="{75469CF6-0730-492E-9DAC-CC027B43D054}">
      <dgm:prSet/>
      <dgm:spPr/>
      <dgm:t>
        <a:bodyPr/>
        <a:lstStyle/>
        <a:p>
          <a:endParaRPr lang="en-US"/>
        </a:p>
      </dgm:t>
    </dgm:pt>
    <dgm:pt modelId="{13D3FFA8-9D28-4D53-9D64-721B6F641373}" type="sibTrans" cxnId="{75469CF6-0730-492E-9DAC-CC027B43D054}">
      <dgm:prSet/>
      <dgm:spPr/>
      <dgm:t>
        <a:bodyPr/>
        <a:lstStyle/>
        <a:p>
          <a:endParaRPr lang="en-US"/>
        </a:p>
      </dgm:t>
    </dgm:pt>
    <dgm:pt modelId="{A222311E-8CA6-4A12-A460-F94A124D4B5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CH" sz="1800"/>
            <a:t>Script Demo</a:t>
          </a:r>
          <a:endParaRPr lang="en-US" sz="1800"/>
        </a:p>
      </dgm:t>
    </dgm:pt>
    <dgm:pt modelId="{D4687C41-7EA5-4319-8B6C-2D5217E45F72}" type="parTrans" cxnId="{E61D8F87-AFD6-44F8-B365-0AC421BF3F03}">
      <dgm:prSet/>
      <dgm:spPr/>
      <dgm:t>
        <a:bodyPr/>
        <a:lstStyle/>
        <a:p>
          <a:endParaRPr lang="en-US"/>
        </a:p>
      </dgm:t>
    </dgm:pt>
    <dgm:pt modelId="{C8370E7E-AC73-4C07-98AC-D844FA1AD04B}" type="sibTrans" cxnId="{E61D8F87-AFD6-44F8-B365-0AC421BF3F03}">
      <dgm:prSet/>
      <dgm:spPr/>
      <dgm:t>
        <a:bodyPr/>
        <a:lstStyle/>
        <a:p>
          <a:endParaRPr lang="en-US"/>
        </a:p>
      </dgm:t>
    </dgm:pt>
    <dgm:pt modelId="{E01F0921-4AA4-477F-A05A-35F3A9BB39A6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CH" sz="1800"/>
            <a:t>Verbesserungen &amp; Extras</a:t>
          </a:r>
          <a:endParaRPr lang="en-US" sz="1800"/>
        </a:p>
      </dgm:t>
    </dgm:pt>
    <dgm:pt modelId="{610BF110-E015-43F4-A34E-CBF8FF2C2268}" type="parTrans" cxnId="{51A837DD-250E-4AA8-A9BE-B492B6441FDC}">
      <dgm:prSet/>
      <dgm:spPr/>
      <dgm:t>
        <a:bodyPr/>
        <a:lstStyle/>
        <a:p>
          <a:endParaRPr lang="en-US"/>
        </a:p>
      </dgm:t>
    </dgm:pt>
    <dgm:pt modelId="{9F4048AE-2120-4C97-8F64-F59D223D5FFE}" type="sibTrans" cxnId="{51A837DD-250E-4AA8-A9BE-B492B6441FDC}">
      <dgm:prSet/>
      <dgm:spPr/>
      <dgm:t>
        <a:bodyPr/>
        <a:lstStyle/>
        <a:p>
          <a:endParaRPr lang="en-US"/>
        </a:p>
      </dgm:t>
    </dgm:pt>
    <dgm:pt modelId="{BF1105FE-4559-4EEC-A0F2-85E218C95F5B}" type="pres">
      <dgm:prSet presAssocID="{EB1A47BC-6550-47D0-9992-16CB6C4F3B3D}" presName="root" presStyleCnt="0">
        <dgm:presLayoutVars>
          <dgm:dir/>
          <dgm:resizeHandles val="exact"/>
        </dgm:presLayoutVars>
      </dgm:prSet>
      <dgm:spPr/>
    </dgm:pt>
    <dgm:pt modelId="{07B8CA34-8226-4554-8924-BD020AF89C88}" type="pres">
      <dgm:prSet presAssocID="{477E9221-290D-4584-86F1-AC18C1C92A85}" presName="compNode" presStyleCnt="0"/>
      <dgm:spPr/>
    </dgm:pt>
    <dgm:pt modelId="{73E315EC-91B1-4363-A380-550999859B6A}" type="pres">
      <dgm:prSet presAssocID="{477E9221-290D-4584-86F1-AC18C1C92A8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1EE626DB-D104-4941-B351-7C089B470C33}" type="pres">
      <dgm:prSet presAssocID="{477E9221-290D-4584-86F1-AC18C1C92A85}" presName="iconSpace" presStyleCnt="0"/>
      <dgm:spPr/>
    </dgm:pt>
    <dgm:pt modelId="{4FF4EC1D-7A78-41F9-8668-2CF8B9F17C15}" type="pres">
      <dgm:prSet presAssocID="{477E9221-290D-4584-86F1-AC18C1C92A85}" presName="parTx" presStyleLbl="revTx" presStyleIdx="0" presStyleCnt="10">
        <dgm:presLayoutVars>
          <dgm:chMax val="0"/>
          <dgm:chPref val="0"/>
        </dgm:presLayoutVars>
      </dgm:prSet>
      <dgm:spPr/>
    </dgm:pt>
    <dgm:pt modelId="{58BF223F-0128-4A49-9024-4CDEB45C93AC}" type="pres">
      <dgm:prSet presAssocID="{477E9221-290D-4584-86F1-AC18C1C92A85}" presName="txSpace" presStyleCnt="0"/>
      <dgm:spPr/>
    </dgm:pt>
    <dgm:pt modelId="{D1354FDD-7F29-4287-A431-C0115D839A70}" type="pres">
      <dgm:prSet presAssocID="{477E9221-290D-4584-86F1-AC18C1C92A85}" presName="desTx" presStyleLbl="revTx" presStyleIdx="1" presStyleCnt="10">
        <dgm:presLayoutVars/>
      </dgm:prSet>
      <dgm:spPr/>
    </dgm:pt>
    <dgm:pt modelId="{D2A03EE4-E676-45C0-BC39-B68A28BE9682}" type="pres">
      <dgm:prSet presAssocID="{D3A16F36-2F09-4ADE-9AE9-49CAFCBAB3F7}" presName="sibTrans" presStyleCnt="0"/>
      <dgm:spPr/>
    </dgm:pt>
    <dgm:pt modelId="{AF731739-A1F7-4B90-93FD-A8BBDDC959C7}" type="pres">
      <dgm:prSet presAssocID="{A9580360-D4A4-48B8-B1E9-34BD61B9E3A8}" presName="compNode" presStyleCnt="0"/>
      <dgm:spPr/>
    </dgm:pt>
    <dgm:pt modelId="{09A9698B-E127-47CF-9262-14F7ED082192}" type="pres">
      <dgm:prSet presAssocID="{A9580360-D4A4-48B8-B1E9-34BD61B9E3A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2972904-4B95-429A-B795-C2B7D6CB1FDF}" type="pres">
      <dgm:prSet presAssocID="{A9580360-D4A4-48B8-B1E9-34BD61B9E3A8}" presName="iconSpace" presStyleCnt="0"/>
      <dgm:spPr/>
    </dgm:pt>
    <dgm:pt modelId="{FCA4E624-2AF1-46B6-AA85-7AE6237DF8C6}" type="pres">
      <dgm:prSet presAssocID="{A9580360-D4A4-48B8-B1E9-34BD61B9E3A8}" presName="parTx" presStyleLbl="revTx" presStyleIdx="2" presStyleCnt="10">
        <dgm:presLayoutVars>
          <dgm:chMax val="0"/>
          <dgm:chPref val="0"/>
        </dgm:presLayoutVars>
      </dgm:prSet>
      <dgm:spPr/>
    </dgm:pt>
    <dgm:pt modelId="{6AF32F56-EDE2-40C9-8566-3BAC8780775B}" type="pres">
      <dgm:prSet presAssocID="{A9580360-D4A4-48B8-B1E9-34BD61B9E3A8}" presName="txSpace" presStyleCnt="0"/>
      <dgm:spPr/>
    </dgm:pt>
    <dgm:pt modelId="{2AA70E65-716E-4C49-BED5-FAEF6E3E6E58}" type="pres">
      <dgm:prSet presAssocID="{A9580360-D4A4-48B8-B1E9-34BD61B9E3A8}" presName="desTx" presStyleLbl="revTx" presStyleIdx="3" presStyleCnt="10">
        <dgm:presLayoutVars/>
      </dgm:prSet>
      <dgm:spPr/>
    </dgm:pt>
    <dgm:pt modelId="{C5DFAE94-D3FF-488C-9A6D-1BCF09AC132E}" type="pres">
      <dgm:prSet presAssocID="{FD8909BB-3860-43E4-AFF6-076423552EC9}" presName="sibTrans" presStyleCnt="0"/>
      <dgm:spPr/>
    </dgm:pt>
    <dgm:pt modelId="{42AC86E2-2611-4790-B4FB-5536CCDF8146}" type="pres">
      <dgm:prSet presAssocID="{DA879B67-6563-447C-B490-CEAB2AD2F507}" presName="compNode" presStyleCnt="0"/>
      <dgm:spPr/>
    </dgm:pt>
    <dgm:pt modelId="{FC0B192A-4098-4FB2-ACBF-3227B42BBB87}" type="pres">
      <dgm:prSet presAssocID="{DA879B67-6563-447C-B490-CEAB2AD2F50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98AA33D-0628-405F-BBB3-F0B07D30E5E8}" type="pres">
      <dgm:prSet presAssocID="{DA879B67-6563-447C-B490-CEAB2AD2F507}" presName="iconSpace" presStyleCnt="0"/>
      <dgm:spPr/>
    </dgm:pt>
    <dgm:pt modelId="{877DC24E-07B8-45F6-8E02-C008EAF72DCD}" type="pres">
      <dgm:prSet presAssocID="{DA879B67-6563-447C-B490-CEAB2AD2F507}" presName="parTx" presStyleLbl="revTx" presStyleIdx="4" presStyleCnt="10">
        <dgm:presLayoutVars>
          <dgm:chMax val="0"/>
          <dgm:chPref val="0"/>
        </dgm:presLayoutVars>
      </dgm:prSet>
      <dgm:spPr/>
    </dgm:pt>
    <dgm:pt modelId="{73F25FA0-90E0-4EC0-B66F-4631E1A440B8}" type="pres">
      <dgm:prSet presAssocID="{DA879B67-6563-447C-B490-CEAB2AD2F507}" presName="txSpace" presStyleCnt="0"/>
      <dgm:spPr/>
    </dgm:pt>
    <dgm:pt modelId="{58939625-0B4D-4B41-AC16-2A07D611D510}" type="pres">
      <dgm:prSet presAssocID="{DA879B67-6563-447C-B490-CEAB2AD2F507}" presName="desTx" presStyleLbl="revTx" presStyleIdx="5" presStyleCnt="10">
        <dgm:presLayoutVars/>
      </dgm:prSet>
      <dgm:spPr/>
    </dgm:pt>
    <dgm:pt modelId="{D075EB36-DEEE-4DF2-BA6F-2D815E27E7F3}" type="pres">
      <dgm:prSet presAssocID="{94627C6A-716F-4254-9F91-C21A7E844ACE}" presName="sibTrans" presStyleCnt="0"/>
      <dgm:spPr/>
    </dgm:pt>
    <dgm:pt modelId="{46727401-DD01-44D4-BCB5-5CB2678587CF}" type="pres">
      <dgm:prSet presAssocID="{A222311E-8CA6-4A12-A460-F94A124D4B5D}" presName="compNode" presStyleCnt="0"/>
      <dgm:spPr/>
    </dgm:pt>
    <dgm:pt modelId="{62335E62-49DC-4CCF-8102-6605554F7610}" type="pres">
      <dgm:prSet presAssocID="{A222311E-8CA6-4A12-A460-F94A124D4B5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70B18A89-23BA-4229-824A-1B3C2FBBAFA5}" type="pres">
      <dgm:prSet presAssocID="{A222311E-8CA6-4A12-A460-F94A124D4B5D}" presName="iconSpace" presStyleCnt="0"/>
      <dgm:spPr/>
    </dgm:pt>
    <dgm:pt modelId="{4E8B1263-C310-4D7F-BFA6-B79E5C64D689}" type="pres">
      <dgm:prSet presAssocID="{A222311E-8CA6-4A12-A460-F94A124D4B5D}" presName="parTx" presStyleLbl="revTx" presStyleIdx="6" presStyleCnt="10">
        <dgm:presLayoutVars>
          <dgm:chMax val="0"/>
          <dgm:chPref val="0"/>
        </dgm:presLayoutVars>
      </dgm:prSet>
      <dgm:spPr/>
    </dgm:pt>
    <dgm:pt modelId="{2B2867EB-29A7-47F6-A479-0F7BD8EBCB48}" type="pres">
      <dgm:prSet presAssocID="{A222311E-8CA6-4A12-A460-F94A124D4B5D}" presName="txSpace" presStyleCnt="0"/>
      <dgm:spPr/>
    </dgm:pt>
    <dgm:pt modelId="{726D7AB6-EEEB-4913-867B-42DED07C7A15}" type="pres">
      <dgm:prSet presAssocID="{A222311E-8CA6-4A12-A460-F94A124D4B5D}" presName="desTx" presStyleLbl="revTx" presStyleIdx="7" presStyleCnt="10">
        <dgm:presLayoutVars/>
      </dgm:prSet>
      <dgm:spPr/>
    </dgm:pt>
    <dgm:pt modelId="{F3D7973E-270D-48AB-B72A-58E44BFB3557}" type="pres">
      <dgm:prSet presAssocID="{C8370E7E-AC73-4C07-98AC-D844FA1AD04B}" presName="sibTrans" presStyleCnt="0"/>
      <dgm:spPr/>
    </dgm:pt>
    <dgm:pt modelId="{122616AD-8682-4263-B6D8-5841D0FC75BB}" type="pres">
      <dgm:prSet presAssocID="{E01F0921-4AA4-477F-A05A-35F3A9BB39A6}" presName="compNode" presStyleCnt="0"/>
      <dgm:spPr/>
    </dgm:pt>
    <dgm:pt modelId="{6C8255AF-D239-4517-B566-923DB45914EC}" type="pres">
      <dgm:prSet presAssocID="{E01F0921-4AA4-477F-A05A-35F3A9BB39A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oting star"/>
        </a:ext>
      </dgm:extLst>
    </dgm:pt>
    <dgm:pt modelId="{76F95223-6FB9-4CD0-934B-71A3B0D1AB50}" type="pres">
      <dgm:prSet presAssocID="{E01F0921-4AA4-477F-A05A-35F3A9BB39A6}" presName="iconSpace" presStyleCnt="0"/>
      <dgm:spPr/>
    </dgm:pt>
    <dgm:pt modelId="{A4AB0B1F-54B4-4331-96E5-22A575B9F012}" type="pres">
      <dgm:prSet presAssocID="{E01F0921-4AA4-477F-A05A-35F3A9BB39A6}" presName="parTx" presStyleLbl="revTx" presStyleIdx="8" presStyleCnt="10">
        <dgm:presLayoutVars>
          <dgm:chMax val="0"/>
          <dgm:chPref val="0"/>
        </dgm:presLayoutVars>
      </dgm:prSet>
      <dgm:spPr/>
    </dgm:pt>
    <dgm:pt modelId="{51A2AFD0-E368-4917-BD63-B4E189FAB585}" type="pres">
      <dgm:prSet presAssocID="{E01F0921-4AA4-477F-A05A-35F3A9BB39A6}" presName="txSpace" presStyleCnt="0"/>
      <dgm:spPr/>
    </dgm:pt>
    <dgm:pt modelId="{1E229A52-0465-4E75-9BCE-DF0A3DA16645}" type="pres">
      <dgm:prSet presAssocID="{E01F0921-4AA4-477F-A05A-35F3A9BB39A6}" presName="desTx" presStyleLbl="revTx" presStyleIdx="9" presStyleCnt="10">
        <dgm:presLayoutVars/>
      </dgm:prSet>
      <dgm:spPr/>
    </dgm:pt>
  </dgm:ptLst>
  <dgm:cxnLst>
    <dgm:cxn modelId="{16404A0C-5758-4053-97EC-EBB2965123B4}" srcId="{EB1A47BC-6550-47D0-9992-16CB6C4F3B3D}" destId="{A9580360-D4A4-48B8-B1E9-34BD61B9E3A8}" srcOrd="1" destOrd="0" parTransId="{33077BCB-4744-49B5-A123-91CC2643CC50}" sibTransId="{FD8909BB-3860-43E4-AFF6-076423552EC9}"/>
    <dgm:cxn modelId="{FA988912-EDD1-4C26-B176-3715733AFCBB}" type="presOf" srcId="{EB1A47BC-6550-47D0-9992-16CB6C4F3B3D}" destId="{BF1105FE-4559-4EEC-A0F2-85E218C95F5B}" srcOrd="0" destOrd="0" presId="urn:microsoft.com/office/officeart/2018/5/layout/CenteredIconLabelDescriptionList"/>
    <dgm:cxn modelId="{A56D4E49-534E-4326-BC97-23FED4E01E39}" srcId="{EB1A47BC-6550-47D0-9992-16CB6C4F3B3D}" destId="{477E9221-290D-4584-86F1-AC18C1C92A85}" srcOrd="0" destOrd="0" parTransId="{E31452A3-6A13-403C-A1C1-E94887E93AE3}" sibTransId="{D3A16F36-2F09-4ADE-9AE9-49CAFCBAB3F7}"/>
    <dgm:cxn modelId="{3632A94B-B055-404E-A533-48DF13176D57}" type="presOf" srcId="{E01F0921-4AA4-477F-A05A-35F3A9BB39A6}" destId="{A4AB0B1F-54B4-4331-96E5-22A575B9F012}" srcOrd="0" destOrd="0" presId="urn:microsoft.com/office/officeart/2018/5/layout/CenteredIconLabelDescriptionList"/>
    <dgm:cxn modelId="{047A6174-9BA4-4317-B5CF-A4B84C254491}" srcId="{EB1A47BC-6550-47D0-9992-16CB6C4F3B3D}" destId="{DA879B67-6563-447C-B490-CEAB2AD2F507}" srcOrd="2" destOrd="0" parTransId="{5972129C-E476-4552-A2E9-07B18D0676E0}" sibTransId="{94627C6A-716F-4254-9F91-C21A7E844ACE}"/>
    <dgm:cxn modelId="{D0B4DE7F-E0E6-4D2C-9C4C-1581B857739E}" srcId="{A9580360-D4A4-48B8-B1E9-34BD61B9E3A8}" destId="{EBE74627-4031-4E6E-B585-22AC3F6C1631}" srcOrd="0" destOrd="0" parTransId="{72A51206-0499-49C9-9A35-55B424127A56}" sibTransId="{AA70A860-04A2-450D-B425-9C82B3F8F83F}"/>
    <dgm:cxn modelId="{E61D8F87-AFD6-44F8-B365-0AC421BF3F03}" srcId="{EB1A47BC-6550-47D0-9992-16CB6C4F3B3D}" destId="{A222311E-8CA6-4A12-A460-F94A124D4B5D}" srcOrd="3" destOrd="0" parTransId="{D4687C41-7EA5-4319-8B6C-2D5217E45F72}" sibTransId="{C8370E7E-AC73-4C07-98AC-D844FA1AD04B}"/>
    <dgm:cxn modelId="{E48A4E92-B503-4B69-9B4E-29C140D53CE6}" type="presOf" srcId="{37933BD0-B1D7-469D-B9B2-E66064D94C7C}" destId="{58939625-0B4D-4B41-AC16-2A07D611D510}" srcOrd="0" destOrd="0" presId="urn:microsoft.com/office/officeart/2018/5/layout/CenteredIconLabelDescriptionList"/>
    <dgm:cxn modelId="{512332A0-262A-4A1A-8456-D8403FC3A4BC}" type="presOf" srcId="{DA879B67-6563-447C-B490-CEAB2AD2F507}" destId="{877DC24E-07B8-45F6-8E02-C008EAF72DCD}" srcOrd="0" destOrd="0" presId="urn:microsoft.com/office/officeart/2018/5/layout/CenteredIconLabelDescriptionList"/>
    <dgm:cxn modelId="{05473FB8-FC4E-4BEC-85A5-1206520BA314}" type="presOf" srcId="{A9580360-D4A4-48B8-B1E9-34BD61B9E3A8}" destId="{FCA4E624-2AF1-46B6-AA85-7AE6237DF8C6}" srcOrd="0" destOrd="0" presId="urn:microsoft.com/office/officeart/2018/5/layout/CenteredIconLabelDescriptionList"/>
    <dgm:cxn modelId="{FA245AC4-CD67-4E6D-B9B7-1FCD6D7D893F}" type="presOf" srcId="{EBE74627-4031-4E6E-B585-22AC3F6C1631}" destId="{2AA70E65-716E-4C49-BED5-FAEF6E3E6E58}" srcOrd="0" destOrd="0" presId="urn:microsoft.com/office/officeart/2018/5/layout/CenteredIconLabelDescriptionList"/>
    <dgm:cxn modelId="{CA6915C9-9C44-40A7-9943-DE2B9530B761}" type="presOf" srcId="{477E9221-290D-4584-86F1-AC18C1C92A85}" destId="{4FF4EC1D-7A78-41F9-8668-2CF8B9F17C15}" srcOrd="0" destOrd="0" presId="urn:microsoft.com/office/officeart/2018/5/layout/CenteredIconLabelDescriptionList"/>
    <dgm:cxn modelId="{51A837DD-250E-4AA8-A9BE-B492B6441FDC}" srcId="{EB1A47BC-6550-47D0-9992-16CB6C4F3B3D}" destId="{E01F0921-4AA4-477F-A05A-35F3A9BB39A6}" srcOrd="4" destOrd="0" parTransId="{610BF110-E015-43F4-A34E-CBF8FF2C2268}" sibTransId="{9F4048AE-2120-4C97-8F64-F59D223D5FFE}"/>
    <dgm:cxn modelId="{990DB1F0-8C9E-4BCF-98B5-58DC96A81362}" type="presOf" srcId="{A222311E-8CA6-4A12-A460-F94A124D4B5D}" destId="{4E8B1263-C310-4D7F-BFA6-B79E5C64D689}" srcOrd="0" destOrd="0" presId="urn:microsoft.com/office/officeart/2018/5/layout/CenteredIconLabelDescriptionList"/>
    <dgm:cxn modelId="{75469CF6-0730-492E-9DAC-CC027B43D054}" srcId="{DA879B67-6563-447C-B490-CEAB2AD2F507}" destId="{37933BD0-B1D7-469D-B9B2-E66064D94C7C}" srcOrd="0" destOrd="0" parTransId="{9EB03367-A966-4DF7-9BF9-9015D72F4254}" sibTransId="{13D3FFA8-9D28-4D53-9D64-721B6F641373}"/>
    <dgm:cxn modelId="{A1C8A2B7-2BAD-419E-B9F2-431EB600AFE6}" type="presParOf" srcId="{BF1105FE-4559-4EEC-A0F2-85E218C95F5B}" destId="{07B8CA34-8226-4554-8924-BD020AF89C88}" srcOrd="0" destOrd="0" presId="urn:microsoft.com/office/officeart/2018/5/layout/CenteredIconLabelDescriptionList"/>
    <dgm:cxn modelId="{76E037A7-46F2-4E5E-9C65-FE6D65AD71A6}" type="presParOf" srcId="{07B8CA34-8226-4554-8924-BD020AF89C88}" destId="{73E315EC-91B1-4363-A380-550999859B6A}" srcOrd="0" destOrd="0" presId="urn:microsoft.com/office/officeart/2018/5/layout/CenteredIconLabelDescriptionList"/>
    <dgm:cxn modelId="{01C2DA4E-FC2F-4F64-8B31-C39ECAD5ED9E}" type="presParOf" srcId="{07B8CA34-8226-4554-8924-BD020AF89C88}" destId="{1EE626DB-D104-4941-B351-7C089B470C33}" srcOrd="1" destOrd="0" presId="urn:microsoft.com/office/officeart/2018/5/layout/CenteredIconLabelDescriptionList"/>
    <dgm:cxn modelId="{FC2015F8-2BD7-483E-8ADB-4723078AE674}" type="presParOf" srcId="{07B8CA34-8226-4554-8924-BD020AF89C88}" destId="{4FF4EC1D-7A78-41F9-8668-2CF8B9F17C15}" srcOrd="2" destOrd="0" presId="urn:microsoft.com/office/officeart/2018/5/layout/CenteredIconLabelDescriptionList"/>
    <dgm:cxn modelId="{AF2E5F36-F2F7-468D-8987-A6C81572040A}" type="presParOf" srcId="{07B8CA34-8226-4554-8924-BD020AF89C88}" destId="{58BF223F-0128-4A49-9024-4CDEB45C93AC}" srcOrd="3" destOrd="0" presId="urn:microsoft.com/office/officeart/2018/5/layout/CenteredIconLabelDescriptionList"/>
    <dgm:cxn modelId="{DC0362D3-9BE6-45BF-8CC7-4DE5868DA9F3}" type="presParOf" srcId="{07B8CA34-8226-4554-8924-BD020AF89C88}" destId="{D1354FDD-7F29-4287-A431-C0115D839A70}" srcOrd="4" destOrd="0" presId="urn:microsoft.com/office/officeart/2018/5/layout/CenteredIconLabelDescriptionList"/>
    <dgm:cxn modelId="{903A2674-4C29-4591-9820-18357683CE43}" type="presParOf" srcId="{BF1105FE-4559-4EEC-A0F2-85E218C95F5B}" destId="{D2A03EE4-E676-45C0-BC39-B68A28BE9682}" srcOrd="1" destOrd="0" presId="urn:microsoft.com/office/officeart/2018/5/layout/CenteredIconLabelDescriptionList"/>
    <dgm:cxn modelId="{2685EF45-025B-4D80-A4D5-BCD7CBEE18F9}" type="presParOf" srcId="{BF1105FE-4559-4EEC-A0F2-85E218C95F5B}" destId="{AF731739-A1F7-4B90-93FD-A8BBDDC959C7}" srcOrd="2" destOrd="0" presId="urn:microsoft.com/office/officeart/2018/5/layout/CenteredIconLabelDescriptionList"/>
    <dgm:cxn modelId="{D1546357-75BE-4D41-8E33-B58D21945E10}" type="presParOf" srcId="{AF731739-A1F7-4B90-93FD-A8BBDDC959C7}" destId="{09A9698B-E127-47CF-9262-14F7ED082192}" srcOrd="0" destOrd="0" presId="urn:microsoft.com/office/officeart/2018/5/layout/CenteredIconLabelDescriptionList"/>
    <dgm:cxn modelId="{74924494-8A92-4C5B-82BB-DF0D3DA4B216}" type="presParOf" srcId="{AF731739-A1F7-4B90-93FD-A8BBDDC959C7}" destId="{32972904-4B95-429A-B795-C2B7D6CB1FDF}" srcOrd="1" destOrd="0" presId="urn:microsoft.com/office/officeart/2018/5/layout/CenteredIconLabelDescriptionList"/>
    <dgm:cxn modelId="{4C65AC5A-105C-4835-8E25-351374FC34EA}" type="presParOf" srcId="{AF731739-A1F7-4B90-93FD-A8BBDDC959C7}" destId="{FCA4E624-2AF1-46B6-AA85-7AE6237DF8C6}" srcOrd="2" destOrd="0" presId="urn:microsoft.com/office/officeart/2018/5/layout/CenteredIconLabelDescriptionList"/>
    <dgm:cxn modelId="{4F51A399-98B2-45C1-B776-ADF830F0794E}" type="presParOf" srcId="{AF731739-A1F7-4B90-93FD-A8BBDDC959C7}" destId="{6AF32F56-EDE2-40C9-8566-3BAC8780775B}" srcOrd="3" destOrd="0" presId="urn:microsoft.com/office/officeart/2018/5/layout/CenteredIconLabelDescriptionList"/>
    <dgm:cxn modelId="{EDF55BE7-94E7-4B7B-97A5-597C2738EFC3}" type="presParOf" srcId="{AF731739-A1F7-4B90-93FD-A8BBDDC959C7}" destId="{2AA70E65-716E-4C49-BED5-FAEF6E3E6E58}" srcOrd="4" destOrd="0" presId="urn:microsoft.com/office/officeart/2018/5/layout/CenteredIconLabelDescriptionList"/>
    <dgm:cxn modelId="{F14330E9-1A56-4F41-A9DD-D7D25A116E23}" type="presParOf" srcId="{BF1105FE-4559-4EEC-A0F2-85E218C95F5B}" destId="{C5DFAE94-D3FF-488C-9A6D-1BCF09AC132E}" srcOrd="3" destOrd="0" presId="urn:microsoft.com/office/officeart/2018/5/layout/CenteredIconLabelDescriptionList"/>
    <dgm:cxn modelId="{869BE12B-62D7-44FA-9723-20198A0F794D}" type="presParOf" srcId="{BF1105FE-4559-4EEC-A0F2-85E218C95F5B}" destId="{42AC86E2-2611-4790-B4FB-5536CCDF8146}" srcOrd="4" destOrd="0" presId="urn:microsoft.com/office/officeart/2018/5/layout/CenteredIconLabelDescriptionList"/>
    <dgm:cxn modelId="{B3EAF54D-C7F1-420D-91D0-AC49F2890AAA}" type="presParOf" srcId="{42AC86E2-2611-4790-B4FB-5536CCDF8146}" destId="{FC0B192A-4098-4FB2-ACBF-3227B42BBB87}" srcOrd="0" destOrd="0" presId="urn:microsoft.com/office/officeart/2018/5/layout/CenteredIconLabelDescriptionList"/>
    <dgm:cxn modelId="{33508000-695C-4838-97DE-871B54B217F4}" type="presParOf" srcId="{42AC86E2-2611-4790-B4FB-5536CCDF8146}" destId="{C98AA33D-0628-405F-BBB3-F0B07D30E5E8}" srcOrd="1" destOrd="0" presId="urn:microsoft.com/office/officeart/2018/5/layout/CenteredIconLabelDescriptionList"/>
    <dgm:cxn modelId="{1784C326-3345-4046-8DFF-17F29689E93F}" type="presParOf" srcId="{42AC86E2-2611-4790-B4FB-5536CCDF8146}" destId="{877DC24E-07B8-45F6-8E02-C008EAF72DCD}" srcOrd="2" destOrd="0" presId="urn:microsoft.com/office/officeart/2018/5/layout/CenteredIconLabelDescriptionList"/>
    <dgm:cxn modelId="{3622E10C-ACDB-4125-B10B-F85ED3CBB67F}" type="presParOf" srcId="{42AC86E2-2611-4790-B4FB-5536CCDF8146}" destId="{73F25FA0-90E0-4EC0-B66F-4631E1A440B8}" srcOrd="3" destOrd="0" presId="urn:microsoft.com/office/officeart/2018/5/layout/CenteredIconLabelDescriptionList"/>
    <dgm:cxn modelId="{20F10FB7-FF3F-4E4D-96B8-7A38565FFD0A}" type="presParOf" srcId="{42AC86E2-2611-4790-B4FB-5536CCDF8146}" destId="{58939625-0B4D-4B41-AC16-2A07D611D510}" srcOrd="4" destOrd="0" presId="urn:microsoft.com/office/officeart/2018/5/layout/CenteredIconLabelDescriptionList"/>
    <dgm:cxn modelId="{4AC56218-27EE-4574-AF03-4F4B0E1CF530}" type="presParOf" srcId="{BF1105FE-4559-4EEC-A0F2-85E218C95F5B}" destId="{D075EB36-DEEE-4DF2-BA6F-2D815E27E7F3}" srcOrd="5" destOrd="0" presId="urn:microsoft.com/office/officeart/2018/5/layout/CenteredIconLabelDescriptionList"/>
    <dgm:cxn modelId="{FEC32494-E45E-4C66-8969-963C9D4FFE16}" type="presParOf" srcId="{BF1105FE-4559-4EEC-A0F2-85E218C95F5B}" destId="{46727401-DD01-44D4-BCB5-5CB2678587CF}" srcOrd="6" destOrd="0" presId="urn:microsoft.com/office/officeart/2018/5/layout/CenteredIconLabelDescriptionList"/>
    <dgm:cxn modelId="{CE54E4D0-A526-4386-A814-31391B272EB9}" type="presParOf" srcId="{46727401-DD01-44D4-BCB5-5CB2678587CF}" destId="{62335E62-49DC-4CCF-8102-6605554F7610}" srcOrd="0" destOrd="0" presId="urn:microsoft.com/office/officeart/2018/5/layout/CenteredIconLabelDescriptionList"/>
    <dgm:cxn modelId="{19EA3FF8-E115-4DD1-9E88-99DE68617F5B}" type="presParOf" srcId="{46727401-DD01-44D4-BCB5-5CB2678587CF}" destId="{70B18A89-23BA-4229-824A-1B3C2FBBAFA5}" srcOrd="1" destOrd="0" presId="urn:microsoft.com/office/officeart/2018/5/layout/CenteredIconLabelDescriptionList"/>
    <dgm:cxn modelId="{CAF1A262-E302-4B64-BA9A-5BF5F380E64A}" type="presParOf" srcId="{46727401-DD01-44D4-BCB5-5CB2678587CF}" destId="{4E8B1263-C310-4D7F-BFA6-B79E5C64D689}" srcOrd="2" destOrd="0" presId="urn:microsoft.com/office/officeart/2018/5/layout/CenteredIconLabelDescriptionList"/>
    <dgm:cxn modelId="{FE6AF371-A42F-4CBC-9388-2CDB415BB676}" type="presParOf" srcId="{46727401-DD01-44D4-BCB5-5CB2678587CF}" destId="{2B2867EB-29A7-47F6-A479-0F7BD8EBCB48}" srcOrd="3" destOrd="0" presId="urn:microsoft.com/office/officeart/2018/5/layout/CenteredIconLabelDescriptionList"/>
    <dgm:cxn modelId="{58346A76-F93B-4279-BAA3-F838926B00AC}" type="presParOf" srcId="{46727401-DD01-44D4-BCB5-5CB2678587CF}" destId="{726D7AB6-EEEB-4913-867B-42DED07C7A15}" srcOrd="4" destOrd="0" presId="urn:microsoft.com/office/officeart/2018/5/layout/CenteredIconLabelDescriptionList"/>
    <dgm:cxn modelId="{C3523E36-1E8A-42A2-8BBC-D31102A361A8}" type="presParOf" srcId="{BF1105FE-4559-4EEC-A0F2-85E218C95F5B}" destId="{F3D7973E-270D-48AB-B72A-58E44BFB3557}" srcOrd="7" destOrd="0" presId="urn:microsoft.com/office/officeart/2018/5/layout/CenteredIconLabelDescriptionList"/>
    <dgm:cxn modelId="{9882BD22-D7D9-4935-88FC-6DA396AEF6F9}" type="presParOf" srcId="{BF1105FE-4559-4EEC-A0F2-85E218C95F5B}" destId="{122616AD-8682-4263-B6D8-5841D0FC75BB}" srcOrd="8" destOrd="0" presId="urn:microsoft.com/office/officeart/2018/5/layout/CenteredIconLabelDescriptionList"/>
    <dgm:cxn modelId="{CCC60D08-BA3E-4962-BE51-371492D0CAE9}" type="presParOf" srcId="{122616AD-8682-4263-B6D8-5841D0FC75BB}" destId="{6C8255AF-D239-4517-B566-923DB45914EC}" srcOrd="0" destOrd="0" presId="urn:microsoft.com/office/officeart/2018/5/layout/CenteredIconLabelDescriptionList"/>
    <dgm:cxn modelId="{F6B2D401-B5D0-4301-951F-F924B7F2F169}" type="presParOf" srcId="{122616AD-8682-4263-B6D8-5841D0FC75BB}" destId="{76F95223-6FB9-4CD0-934B-71A3B0D1AB50}" srcOrd="1" destOrd="0" presId="urn:microsoft.com/office/officeart/2018/5/layout/CenteredIconLabelDescriptionList"/>
    <dgm:cxn modelId="{36282A31-CD86-46C7-93FF-CECC2D58FA05}" type="presParOf" srcId="{122616AD-8682-4263-B6D8-5841D0FC75BB}" destId="{A4AB0B1F-54B4-4331-96E5-22A575B9F012}" srcOrd="2" destOrd="0" presId="urn:microsoft.com/office/officeart/2018/5/layout/CenteredIconLabelDescriptionList"/>
    <dgm:cxn modelId="{C8069806-1455-46FC-AAE2-D0FD5D3BA472}" type="presParOf" srcId="{122616AD-8682-4263-B6D8-5841D0FC75BB}" destId="{51A2AFD0-E368-4917-BD63-B4E189FAB585}" srcOrd="3" destOrd="0" presId="urn:microsoft.com/office/officeart/2018/5/layout/CenteredIconLabelDescriptionList"/>
    <dgm:cxn modelId="{5441E582-C375-4FB1-BB53-6AFBCB58D80C}" type="presParOf" srcId="{122616AD-8682-4263-B6D8-5841D0FC75BB}" destId="{1E229A52-0465-4E75-9BCE-DF0A3DA1664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5584F5-1487-46E6-9681-F07514E6213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CB730EA-ADD3-44B0-8BA2-FEDDB96F2562}">
      <dgm:prSet/>
      <dgm:spPr/>
      <dgm:t>
        <a:bodyPr/>
        <a:lstStyle/>
        <a:p>
          <a:pPr>
            <a:defRPr cap="all"/>
          </a:pPr>
          <a:r>
            <a:rPr lang="de-CH"/>
            <a:t>Konzept statische &amp; veränderbare Daten</a:t>
          </a:r>
          <a:endParaRPr lang="en-US"/>
        </a:p>
      </dgm:t>
    </dgm:pt>
    <dgm:pt modelId="{03CAD065-0F1A-4965-B21B-AA42B48AF32D}" type="parTrans" cxnId="{82C45FB1-B236-468F-9087-598E5EE3CB32}">
      <dgm:prSet/>
      <dgm:spPr/>
      <dgm:t>
        <a:bodyPr/>
        <a:lstStyle/>
        <a:p>
          <a:endParaRPr lang="en-US"/>
        </a:p>
      </dgm:t>
    </dgm:pt>
    <dgm:pt modelId="{CCA1C936-BE0C-4D3B-8160-A4E13D76DB10}" type="sibTrans" cxnId="{82C45FB1-B236-468F-9087-598E5EE3CB32}">
      <dgm:prSet/>
      <dgm:spPr/>
      <dgm:t>
        <a:bodyPr/>
        <a:lstStyle/>
        <a:p>
          <a:endParaRPr lang="en-US"/>
        </a:p>
      </dgm:t>
    </dgm:pt>
    <dgm:pt modelId="{E61BEB28-63E8-4B2A-991B-3EA1B7951174}">
      <dgm:prSet/>
      <dgm:spPr/>
      <dgm:t>
        <a:bodyPr/>
        <a:lstStyle/>
        <a:p>
          <a:pPr>
            <a:defRPr cap="all"/>
          </a:pPr>
          <a:r>
            <a:rPr lang="de-CH"/>
            <a:t>Scannen was fehlt </a:t>
          </a:r>
        </a:p>
        <a:p>
          <a:pPr>
            <a:defRPr cap="all"/>
          </a:pPr>
          <a:r>
            <a:rPr lang="de-CH"/>
            <a:t>-&gt; verringert arbeitsaufwand</a:t>
          </a:r>
          <a:endParaRPr lang="en-US"/>
        </a:p>
      </dgm:t>
    </dgm:pt>
    <dgm:pt modelId="{97A57282-42E8-41AB-946B-B29CC89C603D}" type="parTrans" cxnId="{8892F9F9-A168-474D-BC48-2724CC1FC512}">
      <dgm:prSet/>
      <dgm:spPr/>
      <dgm:t>
        <a:bodyPr/>
        <a:lstStyle/>
        <a:p>
          <a:endParaRPr lang="en-US"/>
        </a:p>
      </dgm:t>
    </dgm:pt>
    <dgm:pt modelId="{FEE6FA2D-477B-4EAA-843C-FE74A67360C7}" type="sibTrans" cxnId="{8892F9F9-A168-474D-BC48-2724CC1FC512}">
      <dgm:prSet/>
      <dgm:spPr/>
      <dgm:t>
        <a:bodyPr/>
        <a:lstStyle/>
        <a:p>
          <a:endParaRPr lang="en-US"/>
        </a:p>
      </dgm:t>
    </dgm:pt>
    <dgm:pt modelId="{FE823E81-EA4F-438F-9862-E6A7FA8380BA}">
      <dgm:prSet/>
      <dgm:spPr/>
      <dgm:t>
        <a:bodyPr/>
        <a:lstStyle/>
        <a:p>
          <a:pPr>
            <a:defRPr cap="all"/>
          </a:pPr>
          <a:r>
            <a:rPr lang="de-CH"/>
            <a:t>Pfade Definieren</a:t>
          </a:r>
          <a:endParaRPr lang="en-US"/>
        </a:p>
      </dgm:t>
    </dgm:pt>
    <dgm:pt modelId="{DB523619-3FC5-4999-AABE-98927F08F119}" type="parTrans" cxnId="{9C35E3FD-2B63-4C50-B4D7-F05303274BC5}">
      <dgm:prSet/>
      <dgm:spPr/>
      <dgm:t>
        <a:bodyPr/>
        <a:lstStyle/>
        <a:p>
          <a:endParaRPr lang="en-US"/>
        </a:p>
      </dgm:t>
    </dgm:pt>
    <dgm:pt modelId="{D65D861F-7D1E-4D90-9B48-F653406FB79C}" type="sibTrans" cxnId="{9C35E3FD-2B63-4C50-B4D7-F05303274BC5}">
      <dgm:prSet/>
      <dgm:spPr/>
      <dgm:t>
        <a:bodyPr/>
        <a:lstStyle/>
        <a:p>
          <a:endParaRPr lang="en-US"/>
        </a:p>
      </dgm:t>
    </dgm:pt>
    <dgm:pt modelId="{F77EB26C-8ADD-44DF-948B-0FA494ADCA5B}">
      <dgm:prSet/>
      <dgm:spPr/>
      <dgm:t>
        <a:bodyPr/>
        <a:lstStyle/>
        <a:p>
          <a:pPr>
            <a:defRPr cap="all"/>
          </a:pPr>
          <a:r>
            <a:rPr lang="de-CH"/>
            <a:t>Windows Task Scheduler</a:t>
          </a:r>
          <a:endParaRPr lang="en-US"/>
        </a:p>
      </dgm:t>
    </dgm:pt>
    <dgm:pt modelId="{78B4D364-87C1-46FD-99E0-70198ED69323}" type="parTrans" cxnId="{B24C251E-38E0-4D83-BF32-F87D3C5BB2E2}">
      <dgm:prSet/>
      <dgm:spPr/>
      <dgm:t>
        <a:bodyPr/>
        <a:lstStyle/>
        <a:p>
          <a:endParaRPr lang="en-US"/>
        </a:p>
      </dgm:t>
    </dgm:pt>
    <dgm:pt modelId="{43FD9D92-BF44-42E3-86B5-7C0F4B35382E}" type="sibTrans" cxnId="{B24C251E-38E0-4D83-BF32-F87D3C5BB2E2}">
      <dgm:prSet/>
      <dgm:spPr/>
      <dgm:t>
        <a:bodyPr/>
        <a:lstStyle/>
        <a:p>
          <a:endParaRPr lang="en-US"/>
        </a:p>
      </dgm:t>
    </dgm:pt>
    <dgm:pt modelId="{932256DC-259F-48F6-B924-8EBBAE22AF57}" type="pres">
      <dgm:prSet presAssocID="{F85584F5-1487-46E6-9681-F07514E62133}" presName="root" presStyleCnt="0">
        <dgm:presLayoutVars>
          <dgm:dir/>
          <dgm:resizeHandles val="exact"/>
        </dgm:presLayoutVars>
      </dgm:prSet>
      <dgm:spPr/>
    </dgm:pt>
    <dgm:pt modelId="{6BE8AAF8-A87A-4BA5-9DB2-307CDD39C6AE}" type="pres">
      <dgm:prSet presAssocID="{3CB730EA-ADD3-44B0-8BA2-FEDDB96F2562}" presName="compNode" presStyleCnt="0"/>
      <dgm:spPr/>
    </dgm:pt>
    <dgm:pt modelId="{C4F93807-8530-4BA9-BD8B-A027E0A6C91B}" type="pres">
      <dgm:prSet presAssocID="{3CB730EA-ADD3-44B0-8BA2-FEDDB96F2562}" presName="iconBgRect" presStyleLbl="bgShp" presStyleIdx="0" presStyleCnt="4"/>
      <dgm:spPr/>
    </dgm:pt>
    <dgm:pt modelId="{57F6777A-467D-4B25-9160-E4CCAAF50B2C}" type="pres">
      <dgm:prSet presAssocID="{3CB730EA-ADD3-44B0-8BA2-FEDDB96F256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4A2373BD-8857-4397-9BE0-5A2CE2763709}" type="pres">
      <dgm:prSet presAssocID="{3CB730EA-ADD3-44B0-8BA2-FEDDB96F2562}" presName="spaceRect" presStyleCnt="0"/>
      <dgm:spPr/>
    </dgm:pt>
    <dgm:pt modelId="{32F1027B-3B6C-4AD0-B337-6A61A161703D}" type="pres">
      <dgm:prSet presAssocID="{3CB730EA-ADD3-44B0-8BA2-FEDDB96F2562}" presName="textRect" presStyleLbl="revTx" presStyleIdx="0" presStyleCnt="4">
        <dgm:presLayoutVars>
          <dgm:chMax val="1"/>
          <dgm:chPref val="1"/>
        </dgm:presLayoutVars>
      </dgm:prSet>
      <dgm:spPr/>
    </dgm:pt>
    <dgm:pt modelId="{BADB4472-54CF-4130-951A-A6732481C4F7}" type="pres">
      <dgm:prSet presAssocID="{CCA1C936-BE0C-4D3B-8160-A4E13D76DB10}" presName="sibTrans" presStyleCnt="0"/>
      <dgm:spPr/>
    </dgm:pt>
    <dgm:pt modelId="{DB76D665-2CC9-4953-9D6B-79FAD3B05175}" type="pres">
      <dgm:prSet presAssocID="{E61BEB28-63E8-4B2A-991B-3EA1B7951174}" presName="compNode" presStyleCnt="0"/>
      <dgm:spPr/>
    </dgm:pt>
    <dgm:pt modelId="{8CD96C2C-1485-4526-A71F-2DC50E9E1E34}" type="pres">
      <dgm:prSet presAssocID="{E61BEB28-63E8-4B2A-991B-3EA1B7951174}" presName="iconBgRect" presStyleLbl="bgShp" presStyleIdx="1" presStyleCnt="4"/>
      <dgm:spPr/>
    </dgm:pt>
    <dgm:pt modelId="{A8464434-8E14-4775-9AF0-CDEA3ABA74BB}" type="pres">
      <dgm:prSet presAssocID="{E61BEB28-63E8-4B2A-991B-3EA1B795117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605B6097-3531-4DBE-8A78-6527F4C07383}" type="pres">
      <dgm:prSet presAssocID="{E61BEB28-63E8-4B2A-991B-3EA1B7951174}" presName="spaceRect" presStyleCnt="0"/>
      <dgm:spPr/>
    </dgm:pt>
    <dgm:pt modelId="{677137DB-5053-49F9-A802-E57A5F8EE2C1}" type="pres">
      <dgm:prSet presAssocID="{E61BEB28-63E8-4B2A-991B-3EA1B7951174}" presName="textRect" presStyleLbl="revTx" presStyleIdx="1" presStyleCnt="4">
        <dgm:presLayoutVars>
          <dgm:chMax val="1"/>
          <dgm:chPref val="1"/>
        </dgm:presLayoutVars>
      </dgm:prSet>
      <dgm:spPr/>
    </dgm:pt>
    <dgm:pt modelId="{886BD2E3-102C-46BD-8B6A-0BC205C40764}" type="pres">
      <dgm:prSet presAssocID="{FEE6FA2D-477B-4EAA-843C-FE74A67360C7}" presName="sibTrans" presStyleCnt="0"/>
      <dgm:spPr/>
    </dgm:pt>
    <dgm:pt modelId="{74E61665-750A-4A7E-BEF1-26DA5EA7201E}" type="pres">
      <dgm:prSet presAssocID="{FE823E81-EA4F-438F-9862-E6A7FA8380BA}" presName="compNode" presStyleCnt="0"/>
      <dgm:spPr/>
    </dgm:pt>
    <dgm:pt modelId="{E20A6610-2913-414F-AE7B-C5139FD137BC}" type="pres">
      <dgm:prSet presAssocID="{FE823E81-EA4F-438F-9862-E6A7FA8380BA}" presName="iconBgRect" presStyleLbl="bgShp" presStyleIdx="2" presStyleCnt="4"/>
      <dgm:spPr/>
    </dgm:pt>
    <dgm:pt modelId="{F124853B-C2B4-4038-B20C-4C21C70E8227}" type="pres">
      <dgm:prSet presAssocID="{FE823E81-EA4F-438F-9862-E6A7FA8380B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1CFE9D29-F021-41E1-A813-F9419436DE3E}" type="pres">
      <dgm:prSet presAssocID="{FE823E81-EA4F-438F-9862-E6A7FA8380BA}" presName="spaceRect" presStyleCnt="0"/>
      <dgm:spPr/>
    </dgm:pt>
    <dgm:pt modelId="{62A6AC9E-F69C-4D16-B349-6409FC52ED7D}" type="pres">
      <dgm:prSet presAssocID="{FE823E81-EA4F-438F-9862-E6A7FA8380BA}" presName="textRect" presStyleLbl="revTx" presStyleIdx="2" presStyleCnt="4">
        <dgm:presLayoutVars>
          <dgm:chMax val="1"/>
          <dgm:chPref val="1"/>
        </dgm:presLayoutVars>
      </dgm:prSet>
      <dgm:spPr/>
    </dgm:pt>
    <dgm:pt modelId="{BDF3C9D3-713D-46FD-82FC-D51C06E824FF}" type="pres">
      <dgm:prSet presAssocID="{D65D861F-7D1E-4D90-9B48-F653406FB79C}" presName="sibTrans" presStyleCnt="0"/>
      <dgm:spPr/>
    </dgm:pt>
    <dgm:pt modelId="{9228F2ED-A150-44A4-AFEE-448820594221}" type="pres">
      <dgm:prSet presAssocID="{F77EB26C-8ADD-44DF-948B-0FA494ADCA5B}" presName="compNode" presStyleCnt="0"/>
      <dgm:spPr/>
    </dgm:pt>
    <dgm:pt modelId="{EA6E95AC-B985-4972-BA55-5EBD25BFC6C9}" type="pres">
      <dgm:prSet presAssocID="{F77EB26C-8ADD-44DF-948B-0FA494ADCA5B}" presName="iconBgRect" presStyleLbl="bgShp" presStyleIdx="3" presStyleCnt="4"/>
      <dgm:spPr/>
    </dgm:pt>
    <dgm:pt modelId="{D054649F-D219-4E50-B712-0AE74BF7A2A4}" type="pres">
      <dgm:prSet presAssocID="{F77EB26C-8ADD-44DF-948B-0FA494ADCA5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EA8B6C54-C331-4B01-AB21-C5B6964B9830}" type="pres">
      <dgm:prSet presAssocID="{F77EB26C-8ADD-44DF-948B-0FA494ADCA5B}" presName="spaceRect" presStyleCnt="0"/>
      <dgm:spPr/>
    </dgm:pt>
    <dgm:pt modelId="{E4A0BB67-7EF5-4FE3-87E9-8A9335DF076C}" type="pres">
      <dgm:prSet presAssocID="{F77EB26C-8ADD-44DF-948B-0FA494ADCA5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9466E02-E6EA-4DB8-9615-7855C35EB412}" type="presOf" srcId="{E61BEB28-63E8-4B2A-991B-3EA1B7951174}" destId="{677137DB-5053-49F9-A802-E57A5F8EE2C1}" srcOrd="0" destOrd="0" presId="urn:microsoft.com/office/officeart/2018/5/layout/IconCircleLabelList"/>
    <dgm:cxn modelId="{B24C251E-38E0-4D83-BF32-F87D3C5BB2E2}" srcId="{F85584F5-1487-46E6-9681-F07514E62133}" destId="{F77EB26C-8ADD-44DF-948B-0FA494ADCA5B}" srcOrd="3" destOrd="0" parTransId="{78B4D364-87C1-46FD-99E0-70198ED69323}" sibTransId="{43FD9D92-BF44-42E3-86B5-7C0F4B35382E}"/>
    <dgm:cxn modelId="{3E6D1E3A-D93B-4A59-A93D-15023F5CC305}" type="presOf" srcId="{F77EB26C-8ADD-44DF-948B-0FA494ADCA5B}" destId="{E4A0BB67-7EF5-4FE3-87E9-8A9335DF076C}" srcOrd="0" destOrd="0" presId="urn:microsoft.com/office/officeart/2018/5/layout/IconCircleLabelList"/>
    <dgm:cxn modelId="{64D3DA50-C6D7-408E-8C0A-5B3370DA0B66}" type="presOf" srcId="{F85584F5-1487-46E6-9681-F07514E62133}" destId="{932256DC-259F-48F6-B924-8EBBAE22AF57}" srcOrd="0" destOrd="0" presId="urn:microsoft.com/office/officeart/2018/5/layout/IconCircleLabelList"/>
    <dgm:cxn modelId="{B7AE6C7D-F6AE-49BB-98C0-E073794CDF87}" type="presOf" srcId="{FE823E81-EA4F-438F-9862-E6A7FA8380BA}" destId="{62A6AC9E-F69C-4D16-B349-6409FC52ED7D}" srcOrd="0" destOrd="0" presId="urn:microsoft.com/office/officeart/2018/5/layout/IconCircleLabelList"/>
    <dgm:cxn modelId="{D62CDA85-B618-45F9-92FC-1BA2C3D3AD0F}" type="presOf" srcId="{3CB730EA-ADD3-44B0-8BA2-FEDDB96F2562}" destId="{32F1027B-3B6C-4AD0-B337-6A61A161703D}" srcOrd="0" destOrd="0" presId="urn:microsoft.com/office/officeart/2018/5/layout/IconCircleLabelList"/>
    <dgm:cxn modelId="{82C45FB1-B236-468F-9087-598E5EE3CB32}" srcId="{F85584F5-1487-46E6-9681-F07514E62133}" destId="{3CB730EA-ADD3-44B0-8BA2-FEDDB96F2562}" srcOrd="0" destOrd="0" parTransId="{03CAD065-0F1A-4965-B21B-AA42B48AF32D}" sibTransId="{CCA1C936-BE0C-4D3B-8160-A4E13D76DB10}"/>
    <dgm:cxn modelId="{8892F9F9-A168-474D-BC48-2724CC1FC512}" srcId="{F85584F5-1487-46E6-9681-F07514E62133}" destId="{E61BEB28-63E8-4B2A-991B-3EA1B7951174}" srcOrd="1" destOrd="0" parTransId="{97A57282-42E8-41AB-946B-B29CC89C603D}" sibTransId="{FEE6FA2D-477B-4EAA-843C-FE74A67360C7}"/>
    <dgm:cxn modelId="{9C35E3FD-2B63-4C50-B4D7-F05303274BC5}" srcId="{F85584F5-1487-46E6-9681-F07514E62133}" destId="{FE823E81-EA4F-438F-9862-E6A7FA8380BA}" srcOrd="2" destOrd="0" parTransId="{DB523619-3FC5-4999-AABE-98927F08F119}" sibTransId="{D65D861F-7D1E-4D90-9B48-F653406FB79C}"/>
    <dgm:cxn modelId="{4DF1C93D-FD8D-41D6-9E6F-1640917EA03A}" type="presParOf" srcId="{932256DC-259F-48F6-B924-8EBBAE22AF57}" destId="{6BE8AAF8-A87A-4BA5-9DB2-307CDD39C6AE}" srcOrd="0" destOrd="0" presId="urn:microsoft.com/office/officeart/2018/5/layout/IconCircleLabelList"/>
    <dgm:cxn modelId="{8C6E3F6C-6B32-4A43-86B0-7DCAF9FDDA9C}" type="presParOf" srcId="{6BE8AAF8-A87A-4BA5-9DB2-307CDD39C6AE}" destId="{C4F93807-8530-4BA9-BD8B-A027E0A6C91B}" srcOrd="0" destOrd="0" presId="urn:microsoft.com/office/officeart/2018/5/layout/IconCircleLabelList"/>
    <dgm:cxn modelId="{15F3608F-A36C-4E9C-ADBA-C276D9B246CF}" type="presParOf" srcId="{6BE8AAF8-A87A-4BA5-9DB2-307CDD39C6AE}" destId="{57F6777A-467D-4B25-9160-E4CCAAF50B2C}" srcOrd="1" destOrd="0" presId="urn:microsoft.com/office/officeart/2018/5/layout/IconCircleLabelList"/>
    <dgm:cxn modelId="{43D711FF-F404-40C2-B940-00F65EF0BAAD}" type="presParOf" srcId="{6BE8AAF8-A87A-4BA5-9DB2-307CDD39C6AE}" destId="{4A2373BD-8857-4397-9BE0-5A2CE2763709}" srcOrd="2" destOrd="0" presId="urn:microsoft.com/office/officeart/2018/5/layout/IconCircleLabelList"/>
    <dgm:cxn modelId="{3D0627D6-D4D5-45F6-96A7-E87365C8BFCC}" type="presParOf" srcId="{6BE8AAF8-A87A-4BA5-9DB2-307CDD39C6AE}" destId="{32F1027B-3B6C-4AD0-B337-6A61A161703D}" srcOrd="3" destOrd="0" presId="urn:microsoft.com/office/officeart/2018/5/layout/IconCircleLabelList"/>
    <dgm:cxn modelId="{03B6CD20-2231-449C-865C-CE16E74EE0F9}" type="presParOf" srcId="{932256DC-259F-48F6-B924-8EBBAE22AF57}" destId="{BADB4472-54CF-4130-951A-A6732481C4F7}" srcOrd="1" destOrd="0" presId="urn:microsoft.com/office/officeart/2018/5/layout/IconCircleLabelList"/>
    <dgm:cxn modelId="{70E54987-639C-49B4-AB6C-634F53C592E8}" type="presParOf" srcId="{932256DC-259F-48F6-B924-8EBBAE22AF57}" destId="{DB76D665-2CC9-4953-9D6B-79FAD3B05175}" srcOrd="2" destOrd="0" presId="urn:microsoft.com/office/officeart/2018/5/layout/IconCircleLabelList"/>
    <dgm:cxn modelId="{30997591-F25C-4248-A975-081F36A53982}" type="presParOf" srcId="{DB76D665-2CC9-4953-9D6B-79FAD3B05175}" destId="{8CD96C2C-1485-4526-A71F-2DC50E9E1E34}" srcOrd="0" destOrd="0" presId="urn:microsoft.com/office/officeart/2018/5/layout/IconCircleLabelList"/>
    <dgm:cxn modelId="{B5EC84D1-88C9-4E0E-AD15-99177E3CC5F1}" type="presParOf" srcId="{DB76D665-2CC9-4953-9D6B-79FAD3B05175}" destId="{A8464434-8E14-4775-9AF0-CDEA3ABA74BB}" srcOrd="1" destOrd="0" presId="urn:microsoft.com/office/officeart/2018/5/layout/IconCircleLabelList"/>
    <dgm:cxn modelId="{75415F0A-AEB4-44A0-AA14-4CD2898C6105}" type="presParOf" srcId="{DB76D665-2CC9-4953-9D6B-79FAD3B05175}" destId="{605B6097-3531-4DBE-8A78-6527F4C07383}" srcOrd="2" destOrd="0" presId="urn:microsoft.com/office/officeart/2018/5/layout/IconCircleLabelList"/>
    <dgm:cxn modelId="{C6646008-75DC-4248-A7F8-E64E65EB78DE}" type="presParOf" srcId="{DB76D665-2CC9-4953-9D6B-79FAD3B05175}" destId="{677137DB-5053-49F9-A802-E57A5F8EE2C1}" srcOrd="3" destOrd="0" presId="urn:microsoft.com/office/officeart/2018/5/layout/IconCircleLabelList"/>
    <dgm:cxn modelId="{6DED2B27-AB83-4A6B-8492-BEA22FAE293D}" type="presParOf" srcId="{932256DC-259F-48F6-B924-8EBBAE22AF57}" destId="{886BD2E3-102C-46BD-8B6A-0BC205C40764}" srcOrd="3" destOrd="0" presId="urn:microsoft.com/office/officeart/2018/5/layout/IconCircleLabelList"/>
    <dgm:cxn modelId="{D83E8C25-E8CC-4163-A8D8-FA2F1246EA78}" type="presParOf" srcId="{932256DC-259F-48F6-B924-8EBBAE22AF57}" destId="{74E61665-750A-4A7E-BEF1-26DA5EA7201E}" srcOrd="4" destOrd="0" presId="urn:microsoft.com/office/officeart/2018/5/layout/IconCircleLabelList"/>
    <dgm:cxn modelId="{CF8129C8-05B0-48E9-AD34-EF47E5E67E6C}" type="presParOf" srcId="{74E61665-750A-4A7E-BEF1-26DA5EA7201E}" destId="{E20A6610-2913-414F-AE7B-C5139FD137BC}" srcOrd="0" destOrd="0" presId="urn:microsoft.com/office/officeart/2018/5/layout/IconCircleLabelList"/>
    <dgm:cxn modelId="{EC658BBD-A5E0-4ED5-8C8C-6B463804F157}" type="presParOf" srcId="{74E61665-750A-4A7E-BEF1-26DA5EA7201E}" destId="{F124853B-C2B4-4038-B20C-4C21C70E8227}" srcOrd="1" destOrd="0" presId="urn:microsoft.com/office/officeart/2018/5/layout/IconCircleLabelList"/>
    <dgm:cxn modelId="{C8EE10CA-CE58-4B10-A313-B89A0D033C28}" type="presParOf" srcId="{74E61665-750A-4A7E-BEF1-26DA5EA7201E}" destId="{1CFE9D29-F021-41E1-A813-F9419436DE3E}" srcOrd="2" destOrd="0" presId="urn:microsoft.com/office/officeart/2018/5/layout/IconCircleLabelList"/>
    <dgm:cxn modelId="{E149DBB5-CB33-4782-B662-7A721FE888BF}" type="presParOf" srcId="{74E61665-750A-4A7E-BEF1-26DA5EA7201E}" destId="{62A6AC9E-F69C-4D16-B349-6409FC52ED7D}" srcOrd="3" destOrd="0" presId="urn:microsoft.com/office/officeart/2018/5/layout/IconCircleLabelList"/>
    <dgm:cxn modelId="{913751DB-4CA7-4047-B95B-AA371FF3664D}" type="presParOf" srcId="{932256DC-259F-48F6-B924-8EBBAE22AF57}" destId="{BDF3C9D3-713D-46FD-82FC-D51C06E824FF}" srcOrd="5" destOrd="0" presId="urn:microsoft.com/office/officeart/2018/5/layout/IconCircleLabelList"/>
    <dgm:cxn modelId="{3081C6E3-7C7D-40F2-A080-F2BD544C1ADF}" type="presParOf" srcId="{932256DC-259F-48F6-B924-8EBBAE22AF57}" destId="{9228F2ED-A150-44A4-AFEE-448820594221}" srcOrd="6" destOrd="0" presId="urn:microsoft.com/office/officeart/2018/5/layout/IconCircleLabelList"/>
    <dgm:cxn modelId="{A677149E-FA43-42CD-A28F-62D01EC5A1D3}" type="presParOf" srcId="{9228F2ED-A150-44A4-AFEE-448820594221}" destId="{EA6E95AC-B985-4972-BA55-5EBD25BFC6C9}" srcOrd="0" destOrd="0" presId="urn:microsoft.com/office/officeart/2018/5/layout/IconCircleLabelList"/>
    <dgm:cxn modelId="{7C58E39E-EC19-40DC-BE68-3CA4862A71F8}" type="presParOf" srcId="{9228F2ED-A150-44A4-AFEE-448820594221}" destId="{D054649F-D219-4E50-B712-0AE74BF7A2A4}" srcOrd="1" destOrd="0" presId="urn:microsoft.com/office/officeart/2018/5/layout/IconCircleLabelList"/>
    <dgm:cxn modelId="{481C6058-D27C-47E6-B896-94C16FD8A5CD}" type="presParOf" srcId="{9228F2ED-A150-44A4-AFEE-448820594221}" destId="{EA8B6C54-C331-4B01-AB21-C5B6964B9830}" srcOrd="2" destOrd="0" presId="urn:microsoft.com/office/officeart/2018/5/layout/IconCircleLabelList"/>
    <dgm:cxn modelId="{683FB22D-AA7D-4D29-9CF8-538F18C15944}" type="presParOf" srcId="{9228F2ED-A150-44A4-AFEE-448820594221}" destId="{E4A0BB67-7EF5-4FE3-87E9-8A9335DF076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8E957F-C10E-41B3-8568-0AEF3A4E788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31F149A-64DC-40C3-B728-C2546FEB4FBD}">
      <dgm:prSet/>
      <dgm:spPr/>
      <dgm:t>
        <a:bodyPr/>
        <a:lstStyle/>
        <a:p>
          <a:r>
            <a:rPr lang="en-US"/>
            <a:t>Script</a:t>
          </a:r>
        </a:p>
      </dgm:t>
    </dgm:pt>
    <dgm:pt modelId="{38987CA5-1500-469F-8C39-CDCB446465DF}" type="parTrans" cxnId="{1EE8F937-730E-4E27-9690-BFB332A66960}">
      <dgm:prSet/>
      <dgm:spPr/>
      <dgm:t>
        <a:bodyPr/>
        <a:lstStyle/>
        <a:p>
          <a:endParaRPr lang="en-US"/>
        </a:p>
      </dgm:t>
    </dgm:pt>
    <dgm:pt modelId="{3588FFA7-0BBF-4D58-A85E-472FF15EC525}" type="sibTrans" cxnId="{1EE8F937-730E-4E27-9690-BFB332A66960}">
      <dgm:prSet/>
      <dgm:spPr/>
      <dgm:t>
        <a:bodyPr/>
        <a:lstStyle/>
        <a:p>
          <a:endParaRPr lang="en-US"/>
        </a:p>
      </dgm:t>
    </dgm:pt>
    <dgm:pt modelId="{8EFEBB4A-FA34-46C9-BD74-9B9B707134CA}">
      <dgm:prSet/>
      <dgm:spPr/>
      <dgm:t>
        <a:bodyPr/>
        <a:lstStyle/>
        <a:p>
          <a:r>
            <a:rPr lang="en-US"/>
            <a:t>Task scheduler</a:t>
          </a:r>
        </a:p>
      </dgm:t>
    </dgm:pt>
    <dgm:pt modelId="{FA2CE349-0D16-45FB-922B-BB16B5984884}" type="parTrans" cxnId="{9595882F-30DC-4193-8A36-8221EA34D23A}">
      <dgm:prSet/>
      <dgm:spPr/>
      <dgm:t>
        <a:bodyPr/>
        <a:lstStyle/>
        <a:p>
          <a:endParaRPr lang="en-US"/>
        </a:p>
      </dgm:t>
    </dgm:pt>
    <dgm:pt modelId="{623A57F9-CE12-4B72-B428-C5C5FBF086AB}" type="sibTrans" cxnId="{9595882F-30DC-4193-8A36-8221EA34D23A}">
      <dgm:prSet/>
      <dgm:spPr/>
      <dgm:t>
        <a:bodyPr/>
        <a:lstStyle/>
        <a:p>
          <a:endParaRPr lang="en-US"/>
        </a:p>
      </dgm:t>
    </dgm:pt>
    <dgm:pt modelId="{4572B008-FCEA-4DD7-A88D-07C8F90B1914}" type="pres">
      <dgm:prSet presAssocID="{BE8E957F-C10E-41B3-8568-0AEF3A4E788B}" presName="root" presStyleCnt="0">
        <dgm:presLayoutVars>
          <dgm:dir/>
          <dgm:resizeHandles val="exact"/>
        </dgm:presLayoutVars>
      </dgm:prSet>
      <dgm:spPr/>
    </dgm:pt>
    <dgm:pt modelId="{01199928-16E0-4DC8-851D-03A74E642B0C}" type="pres">
      <dgm:prSet presAssocID="{D31F149A-64DC-40C3-B728-C2546FEB4FBD}" presName="compNode" presStyleCnt="0"/>
      <dgm:spPr/>
    </dgm:pt>
    <dgm:pt modelId="{054188B3-17F4-47FD-8D57-8C3F63E0D7FD}" type="pres">
      <dgm:prSet presAssocID="{D31F149A-64DC-40C3-B728-C2546FEB4FB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F5A707B-A18A-4656-9CDA-5EB7A725836B}" type="pres">
      <dgm:prSet presAssocID="{D31F149A-64DC-40C3-B728-C2546FEB4FBD}" presName="spaceRect" presStyleCnt="0"/>
      <dgm:spPr/>
    </dgm:pt>
    <dgm:pt modelId="{F7D4A200-5581-44DC-BAD2-74D4C614F105}" type="pres">
      <dgm:prSet presAssocID="{D31F149A-64DC-40C3-B728-C2546FEB4FBD}" presName="textRect" presStyleLbl="revTx" presStyleIdx="0" presStyleCnt="2">
        <dgm:presLayoutVars>
          <dgm:chMax val="1"/>
          <dgm:chPref val="1"/>
        </dgm:presLayoutVars>
      </dgm:prSet>
      <dgm:spPr/>
    </dgm:pt>
    <dgm:pt modelId="{FA95CD68-ED15-418F-B13D-62DF50EF3267}" type="pres">
      <dgm:prSet presAssocID="{3588FFA7-0BBF-4D58-A85E-472FF15EC525}" presName="sibTrans" presStyleCnt="0"/>
      <dgm:spPr/>
    </dgm:pt>
    <dgm:pt modelId="{F8CA925A-6833-4486-ADEE-A3EEEFF73603}" type="pres">
      <dgm:prSet presAssocID="{8EFEBB4A-FA34-46C9-BD74-9B9B707134CA}" presName="compNode" presStyleCnt="0"/>
      <dgm:spPr/>
    </dgm:pt>
    <dgm:pt modelId="{4F7F3DBD-0D07-4628-BE09-BE1B0264C51E}" type="pres">
      <dgm:prSet presAssocID="{8EFEBB4A-FA34-46C9-BD74-9B9B707134C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1D3B3361-9F9A-448D-9FC4-808F166E35EA}" type="pres">
      <dgm:prSet presAssocID="{8EFEBB4A-FA34-46C9-BD74-9B9B707134CA}" presName="spaceRect" presStyleCnt="0"/>
      <dgm:spPr/>
    </dgm:pt>
    <dgm:pt modelId="{966C7319-F4D5-48A2-A638-0583A2DF5780}" type="pres">
      <dgm:prSet presAssocID="{8EFEBB4A-FA34-46C9-BD74-9B9B707134C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595882F-30DC-4193-8A36-8221EA34D23A}" srcId="{BE8E957F-C10E-41B3-8568-0AEF3A4E788B}" destId="{8EFEBB4A-FA34-46C9-BD74-9B9B707134CA}" srcOrd="1" destOrd="0" parTransId="{FA2CE349-0D16-45FB-922B-BB16B5984884}" sibTransId="{623A57F9-CE12-4B72-B428-C5C5FBF086AB}"/>
    <dgm:cxn modelId="{1EE8F937-730E-4E27-9690-BFB332A66960}" srcId="{BE8E957F-C10E-41B3-8568-0AEF3A4E788B}" destId="{D31F149A-64DC-40C3-B728-C2546FEB4FBD}" srcOrd="0" destOrd="0" parTransId="{38987CA5-1500-469F-8C39-CDCB446465DF}" sibTransId="{3588FFA7-0BBF-4D58-A85E-472FF15EC525}"/>
    <dgm:cxn modelId="{F42D7A70-4E9F-4376-B9E2-63D804F4EC69}" type="presOf" srcId="{BE8E957F-C10E-41B3-8568-0AEF3A4E788B}" destId="{4572B008-FCEA-4DD7-A88D-07C8F90B1914}" srcOrd="0" destOrd="0" presId="urn:microsoft.com/office/officeart/2018/2/layout/IconLabelList"/>
    <dgm:cxn modelId="{6C7E5B90-64A1-4DEA-A551-9385ACAF2982}" type="presOf" srcId="{D31F149A-64DC-40C3-B728-C2546FEB4FBD}" destId="{F7D4A200-5581-44DC-BAD2-74D4C614F105}" srcOrd="0" destOrd="0" presId="urn:microsoft.com/office/officeart/2018/2/layout/IconLabelList"/>
    <dgm:cxn modelId="{3A4C109E-C317-4266-9D2B-347909AE5462}" type="presOf" srcId="{8EFEBB4A-FA34-46C9-BD74-9B9B707134CA}" destId="{966C7319-F4D5-48A2-A638-0583A2DF5780}" srcOrd="0" destOrd="0" presId="urn:microsoft.com/office/officeart/2018/2/layout/IconLabelList"/>
    <dgm:cxn modelId="{7F280F17-6890-4D01-9D54-C66E17C0D4C3}" type="presParOf" srcId="{4572B008-FCEA-4DD7-A88D-07C8F90B1914}" destId="{01199928-16E0-4DC8-851D-03A74E642B0C}" srcOrd="0" destOrd="0" presId="urn:microsoft.com/office/officeart/2018/2/layout/IconLabelList"/>
    <dgm:cxn modelId="{1ABFCB0B-CEB8-447A-A620-610A3461FB69}" type="presParOf" srcId="{01199928-16E0-4DC8-851D-03A74E642B0C}" destId="{054188B3-17F4-47FD-8D57-8C3F63E0D7FD}" srcOrd="0" destOrd="0" presId="urn:microsoft.com/office/officeart/2018/2/layout/IconLabelList"/>
    <dgm:cxn modelId="{3C1D06A8-4024-4756-882A-58AB1F53694C}" type="presParOf" srcId="{01199928-16E0-4DC8-851D-03A74E642B0C}" destId="{FF5A707B-A18A-4656-9CDA-5EB7A725836B}" srcOrd="1" destOrd="0" presId="urn:microsoft.com/office/officeart/2018/2/layout/IconLabelList"/>
    <dgm:cxn modelId="{E3C84266-0107-414F-AB90-FD6D45B05BCA}" type="presParOf" srcId="{01199928-16E0-4DC8-851D-03A74E642B0C}" destId="{F7D4A200-5581-44DC-BAD2-74D4C614F105}" srcOrd="2" destOrd="0" presId="urn:microsoft.com/office/officeart/2018/2/layout/IconLabelList"/>
    <dgm:cxn modelId="{328B6E26-E7DE-4760-AD7F-9EA1C5D00CD3}" type="presParOf" srcId="{4572B008-FCEA-4DD7-A88D-07C8F90B1914}" destId="{FA95CD68-ED15-418F-B13D-62DF50EF3267}" srcOrd="1" destOrd="0" presId="urn:microsoft.com/office/officeart/2018/2/layout/IconLabelList"/>
    <dgm:cxn modelId="{4505D31E-2711-434A-8EED-13F81B9716EB}" type="presParOf" srcId="{4572B008-FCEA-4DD7-A88D-07C8F90B1914}" destId="{F8CA925A-6833-4486-ADEE-A3EEEFF73603}" srcOrd="2" destOrd="0" presId="urn:microsoft.com/office/officeart/2018/2/layout/IconLabelList"/>
    <dgm:cxn modelId="{E33D9071-A940-4C76-8A71-5737F0DE6DCF}" type="presParOf" srcId="{F8CA925A-6833-4486-ADEE-A3EEEFF73603}" destId="{4F7F3DBD-0D07-4628-BE09-BE1B0264C51E}" srcOrd="0" destOrd="0" presId="urn:microsoft.com/office/officeart/2018/2/layout/IconLabelList"/>
    <dgm:cxn modelId="{924FD01C-ED18-40A1-81A0-45732A4C4C53}" type="presParOf" srcId="{F8CA925A-6833-4486-ADEE-A3EEEFF73603}" destId="{1D3B3361-9F9A-448D-9FC4-808F166E35EA}" srcOrd="1" destOrd="0" presId="urn:microsoft.com/office/officeart/2018/2/layout/IconLabelList"/>
    <dgm:cxn modelId="{55F6F47B-6959-40B3-88FD-33B1E4DA8FDB}" type="presParOf" srcId="{F8CA925A-6833-4486-ADEE-A3EEEFF73603}" destId="{966C7319-F4D5-48A2-A638-0583A2DF578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E315EC-91B1-4363-A380-550999859B6A}">
      <dsp:nvSpPr>
        <dsp:cNvPr id="0" name=""/>
        <dsp:cNvSpPr/>
      </dsp:nvSpPr>
      <dsp:spPr>
        <a:xfrm>
          <a:off x="602725" y="1085940"/>
          <a:ext cx="645257" cy="645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4EC1D-7A78-41F9-8668-2CF8B9F17C15}">
      <dsp:nvSpPr>
        <dsp:cNvPr id="0" name=""/>
        <dsp:cNvSpPr/>
      </dsp:nvSpPr>
      <dsp:spPr>
        <a:xfrm>
          <a:off x="3557" y="1807609"/>
          <a:ext cx="1843593" cy="561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CH" sz="1800" kern="1200"/>
            <a:t>Planung</a:t>
          </a:r>
          <a:endParaRPr lang="en-US" sz="1800" kern="1200"/>
        </a:p>
      </dsp:txBody>
      <dsp:txXfrm>
        <a:off x="3557" y="1807609"/>
        <a:ext cx="1843593" cy="561449"/>
      </dsp:txXfrm>
    </dsp:sp>
    <dsp:sp modelId="{D1354FDD-7F29-4287-A431-C0115D839A70}">
      <dsp:nvSpPr>
        <dsp:cNvPr id="0" name=""/>
        <dsp:cNvSpPr/>
      </dsp:nvSpPr>
      <dsp:spPr>
        <a:xfrm>
          <a:off x="3557" y="2404599"/>
          <a:ext cx="1843593" cy="458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A9698B-E127-47CF-9262-14F7ED082192}">
      <dsp:nvSpPr>
        <dsp:cNvPr id="0" name=""/>
        <dsp:cNvSpPr/>
      </dsp:nvSpPr>
      <dsp:spPr>
        <a:xfrm>
          <a:off x="2768948" y="1085940"/>
          <a:ext cx="645257" cy="645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A4E624-2AF1-46B6-AA85-7AE6237DF8C6}">
      <dsp:nvSpPr>
        <dsp:cNvPr id="0" name=""/>
        <dsp:cNvSpPr/>
      </dsp:nvSpPr>
      <dsp:spPr>
        <a:xfrm>
          <a:off x="2169780" y="1807609"/>
          <a:ext cx="1843593" cy="561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CH" sz="1800" kern="1200"/>
            <a:t>Vorbereitung </a:t>
          </a:r>
          <a:endParaRPr lang="en-US" sz="1800" kern="1200"/>
        </a:p>
      </dsp:txBody>
      <dsp:txXfrm>
        <a:off x="2169780" y="1807609"/>
        <a:ext cx="1843593" cy="561449"/>
      </dsp:txXfrm>
    </dsp:sp>
    <dsp:sp modelId="{2AA70E65-716E-4C49-BED5-FAEF6E3E6E58}">
      <dsp:nvSpPr>
        <dsp:cNvPr id="0" name=""/>
        <dsp:cNvSpPr/>
      </dsp:nvSpPr>
      <dsp:spPr>
        <a:xfrm>
          <a:off x="2169780" y="2404599"/>
          <a:ext cx="1843593" cy="458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400" kern="1200"/>
            <a:t>Material &amp; Kosten</a:t>
          </a:r>
          <a:endParaRPr lang="en-US" sz="1400" kern="1200"/>
        </a:p>
      </dsp:txBody>
      <dsp:txXfrm>
        <a:off x="2169780" y="2404599"/>
        <a:ext cx="1843593" cy="458335"/>
      </dsp:txXfrm>
    </dsp:sp>
    <dsp:sp modelId="{FC0B192A-4098-4FB2-ACBF-3227B42BBB87}">
      <dsp:nvSpPr>
        <dsp:cNvPr id="0" name=""/>
        <dsp:cNvSpPr/>
      </dsp:nvSpPr>
      <dsp:spPr>
        <a:xfrm>
          <a:off x="4935171" y="1085940"/>
          <a:ext cx="645257" cy="645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DC24E-07B8-45F6-8E02-C008EAF72DCD}">
      <dsp:nvSpPr>
        <dsp:cNvPr id="0" name=""/>
        <dsp:cNvSpPr/>
      </dsp:nvSpPr>
      <dsp:spPr>
        <a:xfrm>
          <a:off x="4336003" y="1807609"/>
          <a:ext cx="1843593" cy="561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CH" sz="1800" kern="1200"/>
            <a:t>Umsetzung</a:t>
          </a:r>
          <a:endParaRPr lang="en-US" sz="1800" kern="1200"/>
        </a:p>
      </dsp:txBody>
      <dsp:txXfrm>
        <a:off x="4336003" y="1807609"/>
        <a:ext cx="1843593" cy="561449"/>
      </dsp:txXfrm>
    </dsp:sp>
    <dsp:sp modelId="{58939625-0B4D-4B41-AC16-2A07D611D510}">
      <dsp:nvSpPr>
        <dsp:cNvPr id="0" name=""/>
        <dsp:cNvSpPr/>
      </dsp:nvSpPr>
      <dsp:spPr>
        <a:xfrm>
          <a:off x="4336003" y="2404599"/>
          <a:ext cx="1843593" cy="458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400" kern="1200"/>
            <a:t>Programmierung &amp; Bereitstellung</a:t>
          </a:r>
          <a:endParaRPr lang="en-US" sz="1400" kern="1200"/>
        </a:p>
      </dsp:txBody>
      <dsp:txXfrm>
        <a:off x="4336003" y="2404599"/>
        <a:ext cx="1843593" cy="458335"/>
      </dsp:txXfrm>
    </dsp:sp>
    <dsp:sp modelId="{62335E62-49DC-4CCF-8102-6605554F7610}">
      <dsp:nvSpPr>
        <dsp:cNvPr id="0" name=""/>
        <dsp:cNvSpPr/>
      </dsp:nvSpPr>
      <dsp:spPr>
        <a:xfrm>
          <a:off x="7101393" y="1085940"/>
          <a:ext cx="645257" cy="6452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B1263-C310-4D7F-BFA6-B79E5C64D689}">
      <dsp:nvSpPr>
        <dsp:cNvPr id="0" name=""/>
        <dsp:cNvSpPr/>
      </dsp:nvSpPr>
      <dsp:spPr>
        <a:xfrm>
          <a:off x="6502225" y="1807609"/>
          <a:ext cx="1843593" cy="561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CH" sz="1800" kern="1200"/>
            <a:t>Script Demo</a:t>
          </a:r>
          <a:endParaRPr lang="en-US" sz="1800" kern="1200"/>
        </a:p>
      </dsp:txBody>
      <dsp:txXfrm>
        <a:off x="6502225" y="1807609"/>
        <a:ext cx="1843593" cy="561449"/>
      </dsp:txXfrm>
    </dsp:sp>
    <dsp:sp modelId="{726D7AB6-EEEB-4913-867B-42DED07C7A15}">
      <dsp:nvSpPr>
        <dsp:cNvPr id="0" name=""/>
        <dsp:cNvSpPr/>
      </dsp:nvSpPr>
      <dsp:spPr>
        <a:xfrm>
          <a:off x="6502225" y="2404599"/>
          <a:ext cx="1843593" cy="458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8255AF-D239-4517-B566-923DB45914EC}">
      <dsp:nvSpPr>
        <dsp:cNvPr id="0" name=""/>
        <dsp:cNvSpPr/>
      </dsp:nvSpPr>
      <dsp:spPr>
        <a:xfrm>
          <a:off x="9267616" y="1085940"/>
          <a:ext cx="645257" cy="6452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AB0B1F-54B4-4331-96E5-22A575B9F012}">
      <dsp:nvSpPr>
        <dsp:cNvPr id="0" name=""/>
        <dsp:cNvSpPr/>
      </dsp:nvSpPr>
      <dsp:spPr>
        <a:xfrm>
          <a:off x="8668448" y="1807609"/>
          <a:ext cx="1843593" cy="561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CH" sz="1800" kern="1200"/>
            <a:t>Verbesserungen &amp; Extras</a:t>
          </a:r>
          <a:endParaRPr lang="en-US" sz="1800" kern="1200"/>
        </a:p>
      </dsp:txBody>
      <dsp:txXfrm>
        <a:off x="8668448" y="1807609"/>
        <a:ext cx="1843593" cy="561449"/>
      </dsp:txXfrm>
    </dsp:sp>
    <dsp:sp modelId="{1E229A52-0465-4E75-9BCE-DF0A3DA16645}">
      <dsp:nvSpPr>
        <dsp:cNvPr id="0" name=""/>
        <dsp:cNvSpPr/>
      </dsp:nvSpPr>
      <dsp:spPr>
        <a:xfrm>
          <a:off x="8668448" y="2404599"/>
          <a:ext cx="1843593" cy="458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93807-8530-4BA9-BD8B-A027E0A6C91B}">
      <dsp:nvSpPr>
        <dsp:cNvPr id="0" name=""/>
        <dsp:cNvSpPr/>
      </dsp:nvSpPr>
      <dsp:spPr>
        <a:xfrm>
          <a:off x="973190" y="785492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F6777A-467D-4B25-9160-E4CCAAF50B2C}">
      <dsp:nvSpPr>
        <dsp:cNvPr id="0" name=""/>
        <dsp:cNvSpPr/>
      </dsp:nvSpPr>
      <dsp:spPr>
        <a:xfrm>
          <a:off x="1242597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1027B-3B6C-4AD0-B337-6A61A161703D}">
      <dsp:nvSpPr>
        <dsp:cNvPr id="0" name=""/>
        <dsp:cNvSpPr/>
      </dsp:nvSpPr>
      <dsp:spPr>
        <a:xfrm>
          <a:off x="569079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1500" kern="1200"/>
            <a:t>Konzept statische &amp; veränderbare Daten</a:t>
          </a:r>
          <a:endParaRPr lang="en-US" sz="1500" kern="1200"/>
        </a:p>
      </dsp:txBody>
      <dsp:txXfrm>
        <a:off x="569079" y="2443382"/>
        <a:ext cx="2072362" cy="720000"/>
      </dsp:txXfrm>
    </dsp:sp>
    <dsp:sp modelId="{8CD96C2C-1485-4526-A71F-2DC50E9E1E34}">
      <dsp:nvSpPr>
        <dsp:cNvPr id="0" name=""/>
        <dsp:cNvSpPr/>
      </dsp:nvSpPr>
      <dsp:spPr>
        <a:xfrm>
          <a:off x="3408216" y="785492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64434-8E14-4775-9AF0-CDEA3ABA74BB}">
      <dsp:nvSpPr>
        <dsp:cNvPr id="0" name=""/>
        <dsp:cNvSpPr/>
      </dsp:nvSpPr>
      <dsp:spPr>
        <a:xfrm>
          <a:off x="3677623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137DB-5053-49F9-A802-E57A5F8EE2C1}">
      <dsp:nvSpPr>
        <dsp:cNvPr id="0" name=""/>
        <dsp:cNvSpPr/>
      </dsp:nvSpPr>
      <dsp:spPr>
        <a:xfrm>
          <a:off x="3004105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1500" kern="1200"/>
            <a:t>Scannen was fehlt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1500" kern="1200"/>
            <a:t>-&gt; verringert arbeitsaufwand</a:t>
          </a:r>
          <a:endParaRPr lang="en-US" sz="1500" kern="1200"/>
        </a:p>
      </dsp:txBody>
      <dsp:txXfrm>
        <a:off x="3004105" y="2443382"/>
        <a:ext cx="2072362" cy="720000"/>
      </dsp:txXfrm>
    </dsp:sp>
    <dsp:sp modelId="{E20A6610-2913-414F-AE7B-C5139FD137BC}">
      <dsp:nvSpPr>
        <dsp:cNvPr id="0" name=""/>
        <dsp:cNvSpPr/>
      </dsp:nvSpPr>
      <dsp:spPr>
        <a:xfrm>
          <a:off x="5843242" y="785492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24853B-C2B4-4038-B20C-4C21C70E8227}">
      <dsp:nvSpPr>
        <dsp:cNvPr id="0" name=""/>
        <dsp:cNvSpPr/>
      </dsp:nvSpPr>
      <dsp:spPr>
        <a:xfrm>
          <a:off x="6112649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6AC9E-F69C-4D16-B349-6409FC52ED7D}">
      <dsp:nvSpPr>
        <dsp:cNvPr id="0" name=""/>
        <dsp:cNvSpPr/>
      </dsp:nvSpPr>
      <dsp:spPr>
        <a:xfrm>
          <a:off x="5439131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1500" kern="1200"/>
            <a:t>Pfade Definieren</a:t>
          </a:r>
          <a:endParaRPr lang="en-US" sz="1500" kern="1200"/>
        </a:p>
      </dsp:txBody>
      <dsp:txXfrm>
        <a:off x="5439131" y="2443382"/>
        <a:ext cx="2072362" cy="720000"/>
      </dsp:txXfrm>
    </dsp:sp>
    <dsp:sp modelId="{EA6E95AC-B985-4972-BA55-5EBD25BFC6C9}">
      <dsp:nvSpPr>
        <dsp:cNvPr id="0" name=""/>
        <dsp:cNvSpPr/>
      </dsp:nvSpPr>
      <dsp:spPr>
        <a:xfrm>
          <a:off x="8278268" y="785492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4649F-D219-4E50-B712-0AE74BF7A2A4}">
      <dsp:nvSpPr>
        <dsp:cNvPr id="0" name=""/>
        <dsp:cNvSpPr/>
      </dsp:nvSpPr>
      <dsp:spPr>
        <a:xfrm>
          <a:off x="8547675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0BB67-7EF5-4FE3-87E9-8A9335DF076C}">
      <dsp:nvSpPr>
        <dsp:cNvPr id="0" name=""/>
        <dsp:cNvSpPr/>
      </dsp:nvSpPr>
      <dsp:spPr>
        <a:xfrm>
          <a:off x="7874157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1500" kern="1200"/>
            <a:t>Windows Task Scheduler</a:t>
          </a:r>
          <a:endParaRPr lang="en-US" sz="1500" kern="1200"/>
        </a:p>
      </dsp:txBody>
      <dsp:txXfrm>
        <a:off x="7874157" y="2443382"/>
        <a:ext cx="207236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188B3-17F4-47FD-8D57-8C3F63E0D7FD}">
      <dsp:nvSpPr>
        <dsp:cNvPr id="0" name=""/>
        <dsp:cNvSpPr/>
      </dsp:nvSpPr>
      <dsp:spPr>
        <a:xfrm>
          <a:off x="1747800" y="40735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4A200-5581-44DC-BAD2-74D4C614F105}">
      <dsp:nvSpPr>
        <dsp:cNvPr id="0" name=""/>
        <dsp:cNvSpPr/>
      </dsp:nvSpPr>
      <dsp:spPr>
        <a:xfrm>
          <a:off x="559800" y="28215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Script</a:t>
          </a:r>
        </a:p>
      </dsp:txBody>
      <dsp:txXfrm>
        <a:off x="559800" y="2821519"/>
        <a:ext cx="4320000" cy="720000"/>
      </dsp:txXfrm>
    </dsp:sp>
    <dsp:sp modelId="{4F7F3DBD-0D07-4628-BE09-BE1B0264C51E}">
      <dsp:nvSpPr>
        <dsp:cNvPr id="0" name=""/>
        <dsp:cNvSpPr/>
      </dsp:nvSpPr>
      <dsp:spPr>
        <a:xfrm>
          <a:off x="6823800" y="40735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C7319-F4D5-48A2-A638-0583A2DF5780}">
      <dsp:nvSpPr>
        <dsp:cNvPr id="0" name=""/>
        <dsp:cNvSpPr/>
      </dsp:nvSpPr>
      <dsp:spPr>
        <a:xfrm>
          <a:off x="5635800" y="28215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Task scheduler</a:t>
          </a:r>
        </a:p>
      </dsp:txBody>
      <dsp:txXfrm>
        <a:off x="5635800" y="2821519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D9DF5-A5AF-43FC-8776-6FEA3A181059}" type="datetimeFigureOut">
              <a:rPr lang="LID4096" smtClean="0"/>
              <a:t>06/13/2023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4DA3E-4B52-4259-9F85-D5D7A4793A3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54817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drive/download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das Skript laufen zu lassen benötigen wir zuerst die neuste Version von Google Drive for desktop. Dies kann man sich </a:t>
            </a:r>
            <a:r>
              <a:rPr lang="de-DE" sz="1800" u="sng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Online</a:t>
            </a:r>
            <a:r>
              <a:rPr lang="de-DE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auf der Webseite oder im Microsoft Store holen. </a:t>
            </a:r>
          </a:p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F4DA3E-4B52-4259-9F85-D5D7A4793A34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4392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13.06.2023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13.06.2023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13.06.2023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13.06.2023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13.06.2023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6600" b="1" kern="1400" spc="-5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Präsentation LB 231 Teil 2</a:t>
            </a:r>
            <a:endParaRPr lang="de-DE" sz="660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Präsentiert von Luan &amp; Vladan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5F199-3985-17F7-D01F-55D6D534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CH" sz="5400"/>
              <a:t>Verzeichnis</a:t>
            </a:r>
            <a:endParaRPr lang="LID4096" sz="5400"/>
          </a:p>
        </p:txBody>
      </p:sp>
      <p:sp>
        <p:nvSpPr>
          <p:cNvPr id="5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E8CCB6-009C-E81C-BE77-8A101DB5E7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61158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171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955AF-11AC-633A-E154-1EC9244DA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e-CH" sz="5400"/>
              <a:t>Planung</a:t>
            </a:r>
            <a:endParaRPr lang="LID4096" sz="5400"/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3632A-DD35-36C6-77B2-DB03490F3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e-CH" sz="2200"/>
              <a:t>Ideensammlung</a:t>
            </a:r>
          </a:p>
          <a:p>
            <a:pPr lvl="1"/>
            <a:r>
              <a:rPr lang="de-CH" sz="2200"/>
              <a:t>Automatische Backups der Familinefotos</a:t>
            </a:r>
          </a:p>
          <a:p>
            <a:r>
              <a:rPr lang="de-CH" sz="2200"/>
              <a:t>Anlehnung an OneDrive</a:t>
            </a:r>
          </a:p>
          <a:p>
            <a:r>
              <a:rPr lang="de-CH" sz="2200"/>
              <a:t>Vom lokalen Ordner ins Online Drive </a:t>
            </a:r>
            <a:endParaRPr lang="LID4096" sz="2200"/>
          </a:p>
        </p:txBody>
      </p:sp>
      <p:pic>
        <p:nvPicPr>
          <p:cNvPr id="22" name="Graphic 21" descr="Fabric Report Library">
            <a:extLst>
              <a:ext uri="{FF2B5EF4-FFF2-40B4-BE49-F238E27FC236}">
                <a16:creationId xmlns:a16="http://schemas.microsoft.com/office/drawing/2014/main" id="{F6F9CEDD-0990-C7E9-F2BB-6AFCE2604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8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7BF68-57AC-8BD8-11C4-C6949C65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e-CH" sz="5400"/>
              <a:t>Vorbereitung</a:t>
            </a:r>
            <a:endParaRPr lang="LID4096" sz="5400"/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8060F-B748-C162-AE81-8955BAFEC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CH" sz="2000"/>
              <a:t>Material</a:t>
            </a:r>
          </a:p>
          <a:p>
            <a:r>
              <a:rPr lang="de-CH" sz="2000"/>
              <a:t>Google Drive for Desktop </a:t>
            </a:r>
          </a:p>
          <a:p>
            <a:r>
              <a:rPr lang="de-CH" sz="2000"/>
              <a:t>Google Account</a:t>
            </a:r>
          </a:p>
          <a:p>
            <a:r>
              <a:rPr lang="de-CH" sz="2000"/>
              <a:t>Laptop mit Internetzugang</a:t>
            </a:r>
          </a:p>
          <a:p>
            <a:endParaRPr lang="de-CH" sz="2000"/>
          </a:p>
          <a:p>
            <a:pPr marL="0" indent="0">
              <a:buNone/>
            </a:pPr>
            <a:r>
              <a:rPr lang="de-CH" sz="2000"/>
              <a:t>Kosten</a:t>
            </a:r>
          </a:p>
          <a:p>
            <a:r>
              <a:rPr lang="de-CH" sz="2000"/>
              <a:t>Google Storage Services sind gratis bis zu 15GB</a:t>
            </a:r>
          </a:p>
          <a:p>
            <a:r>
              <a:rPr lang="de-CH" sz="2000"/>
              <a:t>Laptop und Internet Individuell</a:t>
            </a:r>
          </a:p>
        </p:txBody>
      </p:sp>
      <p:pic>
        <p:nvPicPr>
          <p:cNvPr id="22" name="Graphic 21" descr="Laptop Secure">
            <a:extLst>
              <a:ext uri="{FF2B5EF4-FFF2-40B4-BE49-F238E27FC236}">
                <a16:creationId xmlns:a16="http://schemas.microsoft.com/office/drawing/2014/main" id="{E1D2B6EA-966D-A9B1-B2B6-640764BD4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4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A4FDC-E702-E8EA-FA2C-3A4E5A039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CH" sz="5400"/>
              <a:t>Umsetzung</a:t>
            </a:r>
            <a:endParaRPr lang="LID4096" sz="540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17056E5D-C4B1-A15B-1A77-3BC51C21A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95224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740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B6744-0EF9-CEFF-89C7-9DA5CCD69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extBox 9">
            <a:extLst>
              <a:ext uri="{FF2B5EF4-FFF2-40B4-BE49-F238E27FC236}">
                <a16:creationId xmlns:a16="http://schemas.microsoft.com/office/drawing/2014/main" id="{B516F66C-809D-6AC3-94F0-29F8B1F1E8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4497092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106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84EDC-7845-1760-4A29-0035A955E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e-CH" sz="5000"/>
              <a:t>Verbesserungen &amp; Extras</a:t>
            </a:r>
            <a:endParaRPr lang="LID4096" sz="5000"/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430B7-A247-941F-1761-8909AEF7B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e-CH" sz="2200"/>
              <a:t>Umgebungsvariabeln mit einnehmen als Pfad für automatische Anpassung</a:t>
            </a:r>
            <a:endParaRPr lang="LID4096" sz="2200"/>
          </a:p>
        </p:txBody>
      </p:sp>
      <p:pic>
        <p:nvPicPr>
          <p:cNvPr id="15" name="Graphic 14" descr="Tick">
            <a:extLst>
              <a:ext uri="{FF2B5EF4-FFF2-40B4-BE49-F238E27FC236}">
                <a16:creationId xmlns:a16="http://schemas.microsoft.com/office/drawing/2014/main" id="{5EE1A4BE-B951-D95E-44DB-19C2D02F9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5110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Widescreen</PresentationFormat>
  <Slides>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Larissa</vt:lpstr>
      <vt:lpstr>Präsentation LB 231 Teil 2</vt:lpstr>
      <vt:lpstr>Verzeichnis</vt:lpstr>
      <vt:lpstr>Planung</vt:lpstr>
      <vt:lpstr>Vorbereitung</vt:lpstr>
      <vt:lpstr>Umsetzung</vt:lpstr>
      <vt:lpstr>Demo</vt:lpstr>
      <vt:lpstr>Verbesserungen &amp; Extras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1</cp:revision>
  <dcterms:created xsi:type="dcterms:W3CDTF">2023-06-13T07:40:37Z</dcterms:created>
  <dcterms:modified xsi:type="dcterms:W3CDTF">2023-06-13T08:39:10Z</dcterms:modified>
</cp:coreProperties>
</file>