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j8P2CXs6AdGcAu9RZ5e2BQ2W9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presentationgo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143000" y="432263"/>
            <a:ext cx="6858000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/>
          <p:nvPr/>
        </p:nvSpPr>
        <p:spPr>
          <a:xfrm>
            <a:off x="1267491" y="3684589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 rot="5400000">
            <a:off x="2683669" y="345282"/>
            <a:ext cx="377666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US" sz="2800" u="none" cap="none" strike="noStrike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6">
            <a:hlinkClick r:id="rId2"/>
          </p:cNvPr>
          <p:cNvSpPr/>
          <p:nvPr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he free PowerPoint template library</a:t>
            </a:r>
            <a:endParaRPr sz="1800">
              <a:solidFill>
                <a:srgbClr val="A5CD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        by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6"/>
          <p:cNvSpPr/>
          <p:nvPr/>
        </p:nvSpPr>
        <p:spPr>
          <a:xfrm>
            <a:off x="4977441" y="2705803"/>
            <a:ext cx="261456" cy="223991"/>
          </a:xfrm>
          <a:custGeom>
            <a:rect b="b" l="l" r="r" t="t"/>
            <a:pathLst>
              <a:path extrusionOk="0" h="432707" w="504825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0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28650" y="2400300"/>
            <a:ext cx="7886700" cy="37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4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143000" y="432263"/>
            <a:ext cx="6858000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Funkcije</a:t>
            </a:r>
            <a:endParaRPr sz="60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en-US"/>
              <a:t>Kristina Dženopoljac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403" y="4240965"/>
            <a:ext cx="1733194" cy="1970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umbrella, accessory&#10;&#10;Description automatically generated"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21" y="4240965"/>
            <a:ext cx="2367541" cy="236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Funkcija u funkciji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Ugnježdene funkcije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Definisana u okviru neke druge funkcije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Closure funkcije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Nedostupna van funkcije u kojoj je definisana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45" y="4670380"/>
            <a:ext cx="3632052" cy="150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405" y="4670380"/>
            <a:ext cx="3433447" cy="152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Rekurzija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Funkcije se mogu pozivati rekurzivno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Funkcija može pozvati samu sebe</a:t>
            </a:r>
            <a:endParaRPr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280" y="3657600"/>
            <a:ext cx="618744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98" name="Google Shape;1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092" y="558651"/>
            <a:ext cx="5497306" cy="549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Funkcije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Funkcija je samostalni deo programa (skup naredbi) </a:t>
            </a:r>
            <a:br>
              <a:rPr lang="en-US"/>
            </a:br>
            <a:r>
              <a:rPr lang="en-US"/>
              <a:t>koji obavlja određeni zadatak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Podprogram glavnog programa</a:t>
            </a:r>
            <a:endParaRPr/>
          </a:p>
          <a:p>
            <a:pPr indent="-77152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Funkcija mora imati svoj naziv i opsis (telo funkcije)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Funkcije ne moraju ali mogu imati ulazne parametre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Funkcije ne moraju ali mogu da vracaju povratne vrednosti</a:t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37" y="3748088"/>
            <a:ext cx="5410200" cy="124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Izbegava se ponavljanje istog programskog koda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Omogućavaju razlaganje složenih problema na </a:t>
            </a:r>
            <a:br>
              <a:rPr lang="en-US"/>
            </a:br>
            <a:r>
              <a:rPr lang="en-US"/>
              <a:t>više manje složenih potproblema 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851" y="3897745"/>
            <a:ext cx="5878327" cy="288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Poziv funkcije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Ukoliko funkcija nema povratne vrednosti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Poziva se po imenu prosleđivanjem potrebnog broja argumenata</a:t>
            </a:r>
            <a:endParaRPr/>
          </a:p>
          <a:p>
            <a:pPr indent="-25717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Ukoliko funkcija ima povratne vrednosti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Poziva se po imenu prosleđivanjem potrebnog broja argumenata i dodeljuje kao vrednost nekoj promenljivoj</a:t>
            </a:r>
            <a:endParaRPr/>
          </a:p>
          <a:p>
            <a:pPr indent="-25717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 JavaScript-u funkcije se ne razlikuju po broju i tipu argumenata, pa imena treba da im budu jedinstvena</a:t>
            </a:r>
            <a:endParaRPr/>
          </a:p>
          <a:p>
            <a:pPr indent="-25717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112" y="3039624"/>
            <a:ext cx="1905000" cy="39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663" y="4800600"/>
            <a:ext cx="2667000" cy="47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Poziv funkcije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Ukoliko ime funkcije nije jedinstveno poziva se funkcija koja je poslednja definisana pod tim imenom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Ukoliko se funkcija pozove tako što joj se ne proslede svi argumenti, neprosledjeni argumenti će imati vrednost undefined</a:t>
            </a:r>
            <a:endParaRPr/>
          </a:p>
          <a:p>
            <a:pPr indent="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t/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5172074"/>
            <a:ext cx="60330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Lokalne i globalne promennljive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6212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Lokalne promenljive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Argumenti funkcije ili </a:t>
            </a:r>
            <a:br>
              <a:rPr lang="en-US"/>
            </a:br>
            <a:r>
              <a:rPr lang="en-US"/>
              <a:t>promenljive deklarisane u okviru neke funkcije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Dostupne samo u funkciji čiji su argumenti ili u kojoj su deklarisane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Globalne promenljive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Deklarisane van funkcija, u glavnom delu programa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Dostupne u svim delovima programa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Lokalne i globalne promennljive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908" y="2319555"/>
            <a:ext cx="5202452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40" y="2319554"/>
            <a:ext cx="2906444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526702" y="2794087"/>
            <a:ext cx="2196428" cy="545768"/>
          </a:xfrm>
          <a:custGeom>
            <a:rect b="b" l="l" r="r" t="t"/>
            <a:pathLst>
              <a:path extrusionOk="0" h="545768" w="2196428">
                <a:moveTo>
                  <a:pt x="540098" y="514263"/>
                </a:moveTo>
                <a:lnTo>
                  <a:pt x="540098" y="514263"/>
                </a:lnTo>
                <a:lnTo>
                  <a:pt x="533356" y="514263"/>
                </a:lnTo>
                <a:lnTo>
                  <a:pt x="495939" y="525197"/>
                </a:lnTo>
                <a:lnTo>
                  <a:pt x="463200" y="536553"/>
                </a:lnTo>
                <a:lnTo>
                  <a:pt x="425591" y="543210"/>
                </a:lnTo>
                <a:lnTo>
                  <a:pt x="396543" y="544767"/>
                </a:lnTo>
                <a:lnTo>
                  <a:pt x="365524" y="545459"/>
                </a:lnTo>
                <a:lnTo>
                  <a:pt x="335274" y="545767"/>
                </a:lnTo>
                <a:lnTo>
                  <a:pt x="305367" y="544022"/>
                </a:lnTo>
                <a:lnTo>
                  <a:pt x="275612" y="540189"/>
                </a:lnTo>
                <a:lnTo>
                  <a:pt x="245925" y="533782"/>
                </a:lnTo>
                <a:lnTo>
                  <a:pt x="216267" y="526231"/>
                </a:lnTo>
                <a:lnTo>
                  <a:pt x="177448" y="515928"/>
                </a:lnTo>
                <a:lnTo>
                  <a:pt x="144309" y="504643"/>
                </a:lnTo>
                <a:lnTo>
                  <a:pt x="107679" y="487894"/>
                </a:lnTo>
                <a:lnTo>
                  <a:pt x="73778" y="467645"/>
                </a:lnTo>
                <a:lnTo>
                  <a:pt x="37039" y="438889"/>
                </a:lnTo>
                <a:lnTo>
                  <a:pt x="12744" y="403393"/>
                </a:lnTo>
                <a:lnTo>
                  <a:pt x="3270" y="385730"/>
                </a:lnTo>
                <a:lnTo>
                  <a:pt x="0" y="366591"/>
                </a:lnTo>
                <a:lnTo>
                  <a:pt x="279" y="335672"/>
                </a:lnTo>
                <a:lnTo>
                  <a:pt x="5962" y="323412"/>
                </a:lnTo>
                <a:lnTo>
                  <a:pt x="39659" y="284760"/>
                </a:lnTo>
                <a:lnTo>
                  <a:pt x="71273" y="258673"/>
                </a:lnTo>
                <a:lnTo>
                  <a:pt x="106892" y="233138"/>
                </a:lnTo>
                <a:lnTo>
                  <a:pt x="136966" y="214988"/>
                </a:lnTo>
                <a:lnTo>
                  <a:pt x="167906" y="196519"/>
                </a:lnTo>
                <a:lnTo>
                  <a:pt x="200121" y="177641"/>
                </a:lnTo>
                <a:lnTo>
                  <a:pt x="236164" y="159347"/>
                </a:lnTo>
                <a:lnTo>
                  <a:pt x="273655" y="143971"/>
                </a:lnTo>
                <a:lnTo>
                  <a:pt x="312280" y="127028"/>
                </a:lnTo>
                <a:lnTo>
                  <a:pt x="340303" y="117322"/>
                </a:lnTo>
                <a:lnTo>
                  <a:pt x="369220" y="106423"/>
                </a:lnTo>
                <a:lnTo>
                  <a:pt x="399241" y="95228"/>
                </a:lnTo>
                <a:lnTo>
                  <a:pt x="431399" y="85550"/>
                </a:lnTo>
                <a:lnTo>
                  <a:pt x="464506" y="76544"/>
                </a:lnTo>
                <a:lnTo>
                  <a:pt x="498035" y="68544"/>
                </a:lnTo>
                <a:lnTo>
                  <a:pt x="531751" y="62636"/>
                </a:lnTo>
                <a:lnTo>
                  <a:pt x="567433" y="55777"/>
                </a:lnTo>
                <a:lnTo>
                  <a:pt x="603753" y="48025"/>
                </a:lnTo>
                <a:lnTo>
                  <a:pt x="638709" y="39876"/>
                </a:lnTo>
                <a:lnTo>
                  <a:pt x="674942" y="33432"/>
                </a:lnTo>
                <a:lnTo>
                  <a:pt x="712917" y="28216"/>
                </a:lnTo>
                <a:lnTo>
                  <a:pt x="732922" y="25837"/>
                </a:lnTo>
                <a:lnTo>
                  <a:pt x="753314" y="23546"/>
                </a:lnTo>
                <a:lnTo>
                  <a:pt x="792905" y="19118"/>
                </a:lnTo>
                <a:lnTo>
                  <a:pt x="832373" y="14799"/>
                </a:lnTo>
                <a:lnTo>
                  <a:pt x="852776" y="12659"/>
                </a:lnTo>
                <a:lnTo>
                  <a:pt x="873433" y="10527"/>
                </a:lnTo>
                <a:lnTo>
                  <a:pt x="894260" y="9106"/>
                </a:lnTo>
                <a:lnTo>
                  <a:pt x="915201" y="8158"/>
                </a:lnTo>
                <a:lnTo>
                  <a:pt x="936217" y="7526"/>
                </a:lnTo>
                <a:lnTo>
                  <a:pt x="957283" y="6400"/>
                </a:lnTo>
                <a:lnTo>
                  <a:pt x="978382" y="4943"/>
                </a:lnTo>
                <a:lnTo>
                  <a:pt x="999504" y="3266"/>
                </a:lnTo>
                <a:lnTo>
                  <a:pt x="1020641" y="2149"/>
                </a:lnTo>
                <a:lnTo>
                  <a:pt x="1041788" y="1403"/>
                </a:lnTo>
                <a:lnTo>
                  <a:pt x="1062941" y="906"/>
                </a:lnTo>
                <a:lnTo>
                  <a:pt x="1084099" y="576"/>
                </a:lnTo>
                <a:lnTo>
                  <a:pt x="1105260" y="354"/>
                </a:lnTo>
                <a:lnTo>
                  <a:pt x="1126423" y="207"/>
                </a:lnTo>
                <a:lnTo>
                  <a:pt x="1147587" y="109"/>
                </a:lnTo>
                <a:lnTo>
                  <a:pt x="1168752" y="44"/>
                </a:lnTo>
                <a:lnTo>
                  <a:pt x="1189917" y="0"/>
                </a:lnTo>
                <a:lnTo>
                  <a:pt x="1211083" y="677"/>
                </a:lnTo>
                <a:lnTo>
                  <a:pt x="1232249" y="1833"/>
                </a:lnTo>
                <a:lnTo>
                  <a:pt x="1253416" y="3309"/>
                </a:lnTo>
                <a:lnTo>
                  <a:pt x="1274582" y="4294"/>
                </a:lnTo>
                <a:lnTo>
                  <a:pt x="1295748" y="4950"/>
                </a:lnTo>
                <a:lnTo>
                  <a:pt x="1316915" y="5388"/>
                </a:lnTo>
                <a:lnTo>
                  <a:pt x="1338081" y="6386"/>
                </a:lnTo>
                <a:lnTo>
                  <a:pt x="1359248" y="7756"/>
                </a:lnTo>
                <a:lnTo>
                  <a:pt x="1380415" y="9375"/>
                </a:lnTo>
                <a:lnTo>
                  <a:pt x="1400876" y="11866"/>
                </a:lnTo>
                <a:lnTo>
                  <a:pt x="1440544" y="18396"/>
                </a:lnTo>
                <a:lnTo>
                  <a:pt x="1460717" y="21407"/>
                </a:lnTo>
                <a:lnTo>
                  <a:pt x="1481222" y="24120"/>
                </a:lnTo>
                <a:lnTo>
                  <a:pt x="1501947" y="26634"/>
                </a:lnTo>
                <a:lnTo>
                  <a:pt x="1522820" y="29722"/>
                </a:lnTo>
                <a:lnTo>
                  <a:pt x="1543791" y="33191"/>
                </a:lnTo>
                <a:lnTo>
                  <a:pt x="1564826" y="36915"/>
                </a:lnTo>
                <a:lnTo>
                  <a:pt x="1585200" y="41514"/>
                </a:lnTo>
                <a:lnTo>
                  <a:pt x="1624771" y="52269"/>
                </a:lnTo>
                <a:lnTo>
                  <a:pt x="1663525" y="62224"/>
                </a:lnTo>
                <a:lnTo>
                  <a:pt x="1701210" y="71351"/>
                </a:lnTo>
                <a:lnTo>
                  <a:pt x="1736774" y="80112"/>
                </a:lnTo>
                <a:lnTo>
                  <a:pt x="1773276" y="90590"/>
                </a:lnTo>
                <a:lnTo>
                  <a:pt x="1809255" y="102303"/>
                </a:lnTo>
                <a:lnTo>
                  <a:pt x="1841709" y="114564"/>
                </a:lnTo>
                <a:lnTo>
                  <a:pt x="1872596" y="127069"/>
                </a:lnTo>
                <a:lnTo>
                  <a:pt x="1902786" y="139682"/>
                </a:lnTo>
                <a:lnTo>
                  <a:pt x="1932667" y="152344"/>
                </a:lnTo>
                <a:lnTo>
                  <a:pt x="1962410" y="165027"/>
                </a:lnTo>
                <a:lnTo>
                  <a:pt x="1991387" y="177719"/>
                </a:lnTo>
                <a:lnTo>
                  <a:pt x="2030794" y="196765"/>
                </a:lnTo>
                <a:lnTo>
                  <a:pt x="2065127" y="215814"/>
                </a:lnTo>
                <a:lnTo>
                  <a:pt x="2096937" y="234158"/>
                </a:lnTo>
                <a:lnTo>
                  <a:pt x="2131446" y="255237"/>
                </a:lnTo>
                <a:lnTo>
                  <a:pt x="2165596" y="286316"/>
                </a:lnTo>
                <a:lnTo>
                  <a:pt x="2189693" y="315582"/>
                </a:lnTo>
                <a:lnTo>
                  <a:pt x="2194001" y="326242"/>
                </a:lnTo>
                <a:lnTo>
                  <a:pt x="2196427" y="346919"/>
                </a:lnTo>
                <a:lnTo>
                  <a:pt x="2193231" y="360865"/>
                </a:lnTo>
                <a:lnTo>
                  <a:pt x="2183499" y="378736"/>
                </a:lnTo>
                <a:lnTo>
                  <a:pt x="2179682" y="383695"/>
                </a:lnTo>
                <a:lnTo>
                  <a:pt x="2157455" y="397416"/>
                </a:lnTo>
                <a:lnTo>
                  <a:pt x="2121785" y="410419"/>
                </a:lnTo>
                <a:lnTo>
                  <a:pt x="2092324" y="418956"/>
                </a:lnTo>
                <a:lnTo>
                  <a:pt x="2063237" y="426749"/>
                </a:lnTo>
                <a:lnTo>
                  <a:pt x="2030290" y="434397"/>
                </a:lnTo>
                <a:lnTo>
                  <a:pt x="1998498" y="437683"/>
                </a:lnTo>
                <a:lnTo>
                  <a:pt x="1966031" y="442811"/>
                </a:lnTo>
                <a:lnTo>
                  <a:pt x="1929913" y="448799"/>
                </a:lnTo>
                <a:lnTo>
                  <a:pt x="1892401" y="455042"/>
                </a:lnTo>
                <a:lnTo>
                  <a:pt x="1853769" y="460654"/>
                </a:lnTo>
                <a:lnTo>
                  <a:pt x="1825744" y="462215"/>
                </a:lnTo>
                <a:lnTo>
                  <a:pt x="1798707" y="464790"/>
                </a:lnTo>
                <a:lnTo>
                  <a:pt x="1771875" y="467580"/>
                </a:lnTo>
                <a:lnTo>
                  <a:pt x="1743485" y="468821"/>
                </a:lnTo>
                <a:lnTo>
                  <a:pt x="1714405" y="471254"/>
                </a:lnTo>
                <a:lnTo>
                  <a:pt x="1685018" y="474687"/>
                </a:lnTo>
                <a:lnTo>
                  <a:pt x="1655494" y="478564"/>
                </a:lnTo>
                <a:lnTo>
                  <a:pt x="1624028" y="480758"/>
                </a:lnTo>
                <a:lnTo>
                  <a:pt x="1591228" y="482439"/>
                </a:lnTo>
                <a:lnTo>
                  <a:pt x="1557835" y="485538"/>
                </a:lnTo>
                <a:lnTo>
                  <a:pt x="1526061" y="487385"/>
                </a:lnTo>
                <a:lnTo>
                  <a:pt x="1494771" y="488912"/>
                </a:lnTo>
                <a:lnTo>
                  <a:pt x="1462049" y="491942"/>
                </a:lnTo>
                <a:lnTo>
                  <a:pt x="1428691" y="493759"/>
                </a:lnTo>
                <a:lnTo>
                  <a:pt x="1395756" y="495273"/>
                </a:lnTo>
                <a:lnTo>
                  <a:pt x="1364655" y="498297"/>
                </a:lnTo>
                <a:lnTo>
                  <a:pt x="1332488" y="500112"/>
                </a:lnTo>
                <a:lnTo>
                  <a:pt x="1299377" y="501623"/>
                </a:lnTo>
                <a:lnTo>
                  <a:pt x="1265846" y="504647"/>
                </a:lnTo>
                <a:lnTo>
                  <a:pt x="1234010" y="506462"/>
                </a:lnTo>
                <a:lnTo>
                  <a:pt x="1203398" y="507973"/>
                </a:lnTo>
                <a:lnTo>
                  <a:pt x="1173330" y="510997"/>
                </a:lnTo>
                <a:lnTo>
                  <a:pt x="1143503" y="512812"/>
                </a:lnTo>
                <a:lnTo>
                  <a:pt x="1113784" y="514323"/>
                </a:lnTo>
                <a:lnTo>
                  <a:pt x="1084112" y="517348"/>
                </a:lnTo>
                <a:lnTo>
                  <a:pt x="1052580" y="519162"/>
                </a:lnTo>
                <a:lnTo>
                  <a:pt x="1020457" y="520674"/>
                </a:lnTo>
                <a:lnTo>
                  <a:pt x="989717" y="523697"/>
                </a:lnTo>
                <a:lnTo>
                  <a:pt x="961473" y="525512"/>
                </a:lnTo>
                <a:lnTo>
                  <a:pt x="934104" y="526318"/>
                </a:lnTo>
                <a:lnTo>
                  <a:pt x="905476" y="526676"/>
                </a:lnTo>
                <a:lnTo>
                  <a:pt x="876291" y="528717"/>
                </a:lnTo>
                <a:lnTo>
                  <a:pt x="847561" y="531270"/>
                </a:lnTo>
                <a:lnTo>
                  <a:pt x="820681" y="532405"/>
                </a:lnTo>
                <a:lnTo>
                  <a:pt x="792742" y="534791"/>
                </a:lnTo>
                <a:lnTo>
                  <a:pt x="764568" y="536792"/>
                </a:lnTo>
                <a:lnTo>
                  <a:pt x="725611" y="534657"/>
                </a:lnTo>
                <a:lnTo>
                  <a:pt x="690707" y="533711"/>
                </a:lnTo>
                <a:lnTo>
                  <a:pt x="654573" y="533431"/>
                </a:lnTo>
                <a:lnTo>
                  <a:pt x="621210" y="532642"/>
                </a:lnTo>
                <a:lnTo>
                  <a:pt x="588983" y="528959"/>
                </a:lnTo>
                <a:lnTo>
                  <a:pt x="557091" y="527555"/>
                </a:lnTo>
                <a:lnTo>
                  <a:pt x="525299" y="527138"/>
                </a:lnTo>
                <a:lnTo>
                  <a:pt x="493537" y="527015"/>
                </a:lnTo>
                <a:lnTo>
                  <a:pt x="462488" y="526273"/>
                </a:lnTo>
                <a:lnTo>
                  <a:pt x="432279" y="522603"/>
                </a:lnTo>
                <a:lnTo>
                  <a:pt x="404219" y="521498"/>
                </a:lnTo>
                <a:lnTo>
                  <a:pt x="374815" y="519124"/>
                </a:lnTo>
                <a:lnTo>
                  <a:pt x="345989" y="515718"/>
                </a:lnTo>
                <a:lnTo>
                  <a:pt x="308077" y="510540"/>
                </a:lnTo>
                <a:lnTo>
                  <a:pt x="271468" y="508432"/>
                </a:lnTo>
                <a:lnTo>
                  <a:pt x="241648" y="507913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251833" y="4826001"/>
            <a:ext cx="1692835" cy="234950"/>
          </a:xfrm>
          <a:custGeom>
            <a:rect b="b" l="l" r="r" t="t"/>
            <a:pathLst>
              <a:path extrusionOk="0" h="234950" w="1692835">
                <a:moveTo>
                  <a:pt x="5467" y="209549"/>
                </a:moveTo>
                <a:lnTo>
                  <a:pt x="5467" y="209549"/>
                </a:lnTo>
                <a:lnTo>
                  <a:pt x="2096" y="209549"/>
                </a:lnTo>
                <a:lnTo>
                  <a:pt x="1103" y="208843"/>
                </a:lnTo>
                <a:lnTo>
                  <a:pt x="441" y="207667"/>
                </a:lnTo>
                <a:lnTo>
                  <a:pt x="0" y="206178"/>
                </a:lnTo>
                <a:lnTo>
                  <a:pt x="1822" y="205890"/>
                </a:lnTo>
                <a:lnTo>
                  <a:pt x="36357" y="209365"/>
                </a:lnTo>
                <a:lnTo>
                  <a:pt x="70470" y="213877"/>
                </a:lnTo>
                <a:lnTo>
                  <a:pt x="104281" y="215500"/>
                </a:lnTo>
                <a:lnTo>
                  <a:pt x="132640" y="215722"/>
                </a:lnTo>
                <a:lnTo>
                  <a:pt x="164059" y="215820"/>
                </a:lnTo>
                <a:lnTo>
                  <a:pt x="203367" y="215875"/>
                </a:lnTo>
                <a:lnTo>
                  <a:pt x="237357" y="219264"/>
                </a:lnTo>
                <a:lnTo>
                  <a:pt x="269771" y="221365"/>
                </a:lnTo>
                <a:lnTo>
                  <a:pt x="300500" y="221856"/>
                </a:lnTo>
                <a:lnTo>
                  <a:pt x="334148" y="222780"/>
                </a:lnTo>
                <a:lnTo>
                  <a:pt x="372925" y="226561"/>
                </a:lnTo>
                <a:lnTo>
                  <a:pt x="407463" y="227995"/>
                </a:lnTo>
                <a:lnTo>
                  <a:pt x="443488" y="228420"/>
                </a:lnTo>
                <a:lnTo>
                  <a:pt x="477524" y="228546"/>
                </a:lnTo>
                <a:lnTo>
                  <a:pt x="514106" y="229288"/>
                </a:lnTo>
                <a:lnTo>
                  <a:pt x="551757" y="232958"/>
                </a:lnTo>
                <a:lnTo>
                  <a:pt x="590429" y="234359"/>
                </a:lnTo>
                <a:lnTo>
                  <a:pt x="618463" y="234687"/>
                </a:lnTo>
                <a:lnTo>
                  <a:pt x="645504" y="234832"/>
                </a:lnTo>
                <a:lnTo>
                  <a:pt x="672339" y="234897"/>
                </a:lnTo>
                <a:lnTo>
                  <a:pt x="700729" y="234927"/>
                </a:lnTo>
                <a:lnTo>
                  <a:pt x="737737" y="234943"/>
                </a:lnTo>
                <a:lnTo>
                  <a:pt x="774415" y="234947"/>
                </a:lnTo>
                <a:lnTo>
                  <a:pt x="812094" y="234949"/>
                </a:lnTo>
                <a:lnTo>
                  <a:pt x="850070" y="234949"/>
                </a:lnTo>
                <a:lnTo>
                  <a:pt x="884762" y="234949"/>
                </a:lnTo>
                <a:lnTo>
                  <a:pt x="920754" y="234949"/>
                </a:lnTo>
                <a:lnTo>
                  <a:pt x="958230" y="231578"/>
                </a:lnTo>
                <a:lnTo>
                  <a:pt x="992774" y="229482"/>
                </a:lnTo>
                <a:lnTo>
                  <a:pt x="1025352" y="228860"/>
                </a:lnTo>
                <a:lnTo>
                  <a:pt x="1057347" y="228676"/>
                </a:lnTo>
                <a:lnTo>
                  <a:pt x="1092541" y="228621"/>
                </a:lnTo>
                <a:lnTo>
                  <a:pt x="1122905" y="226727"/>
                </a:lnTo>
                <a:lnTo>
                  <a:pt x="1155451" y="223534"/>
                </a:lnTo>
                <a:lnTo>
                  <a:pt x="1184026" y="219763"/>
                </a:lnTo>
                <a:lnTo>
                  <a:pt x="1216482" y="215735"/>
                </a:lnTo>
                <a:lnTo>
                  <a:pt x="1249251" y="212298"/>
                </a:lnTo>
                <a:lnTo>
                  <a:pt x="1275575" y="210771"/>
                </a:lnTo>
                <a:lnTo>
                  <a:pt x="1304678" y="206329"/>
                </a:lnTo>
                <a:lnTo>
                  <a:pt x="1334311" y="201062"/>
                </a:lnTo>
                <a:lnTo>
                  <a:pt x="1369416" y="197391"/>
                </a:lnTo>
                <a:lnTo>
                  <a:pt x="1402837" y="190188"/>
                </a:lnTo>
                <a:lnTo>
                  <a:pt x="1435503" y="184057"/>
                </a:lnTo>
                <a:lnTo>
                  <a:pt x="1464422" y="180581"/>
                </a:lnTo>
                <a:lnTo>
                  <a:pt x="1493738" y="179036"/>
                </a:lnTo>
                <a:lnTo>
                  <a:pt x="1524525" y="174795"/>
                </a:lnTo>
                <a:lnTo>
                  <a:pt x="1557165" y="172440"/>
                </a:lnTo>
                <a:lnTo>
                  <a:pt x="1590276" y="168372"/>
                </a:lnTo>
                <a:lnTo>
                  <a:pt x="1622430" y="162697"/>
                </a:lnTo>
                <a:lnTo>
                  <a:pt x="1656654" y="157387"/>
                </a:lnTo>
                <a:lnTo>
                  <a:pt x="1692834" y="146397"/>
                </a:lnTo>
                <a:lnTo>
                  <a:pt x="1692707" y="145576"/>
                </a:lnTo>
                <a:lnTo>
                  <a:pt x="1676224" y="127761"/>
                </a:lnTo>
                <a:lnTo>
                  <a:pt x="1637805" y="112436"/>
                </a:lnTo>
                <a:lnTo>
                  <a:pt x="1608368" y="102536"/>
                </a:lnTo>
                <a:lnTo>
                  <a:pt x="1572836" y="90666"/>
                </a:lnTo>
                <a:lnTo>
                  <a:pt x="1544273" y="84275"/>
                </a:lnTo>
                <a:lnTo>
                  <a:pt x="1514881" y="79083"/>
                </a:lnTo>
                <a:lnTo>
                  <a:pt x="1478500" y="71487"/>
                </a:lnTo>
                <a:lnTo>
                  <a:pt x="1446084" y="61320"/>
                </a:lnTo>
                <a:lnTo>
                  <a:pt x="1416881" y="54230"/>
                </a:lnTo>
                <a:lnTo>
                  <a:pt x="1382748" y="50404"/>
                </a:lnTo>
                <a:lnTo>
                  <a:pt x="1349980" y="42372"/>
                </a:lnTo>
                <a:lnTo>
                  <a:pt x="1314400" y="37954"/>
                </a:lnTo>
                <a:lnTo>
                  <a:pt x="1279835" y="31920"/>
                </a:lnTo>
                <a:lnTo>
                  <a:pt x="1250362" y="28297"/>
                </a:lnTo>
                <a:lnTo>
                  <a:pt x="1212054" y="24376"/>
                </a:lnTo>
                <a:lnTo>
                  <a:pt x="1173893" y="20628"/>
                </a:lnTo>
                <a:lnTo>
                  <a:pt x="1137656" y="17636"/>
                </a:lnTo>
                <a:lnTo>
                  <a:pt x="1102695" y="14162"/>
                </a:lnTo>
                <a:lnTo>
                  <a:pt x="1067407" y="13132"/>
                </a:lnTo>
                <a:lnTo>
                  <a:pt x="1032728" y="10946"/>
                </a:lnTo>
                <a:lnTo>
                  <a:pt x="995640" y="7711"/>
                </a:lnTo>
                <a:lnTo>
                  <a:pt x="959722" y="4872"/>
                </a:lnTo>
                <a:lnTo>
                  <a:pt x="924856" y="1443"/>
                </a:lnTo>
                <a:lnTo>
                  <a:pt x="887714" y="427"/>
                </a:lnTo>
                <a:lnTo>
                  <a:pt x="851779" y="125"/>
                </a:lnTo>
                <a:lnTo>
                  <a:pt x="818789" y="37"/>
                </a:lnTo>
                <a:lnTo>
                  <a:pt x="786671" y="11"/>
                </a:lnTo>
                <a:lnTo>
                  <a:pt x="754813" y="2"/>
                </a:lnTo>
                <a:lnTo>
                  <a:pt x="723030" y="0"/>
                </a:lnTo>
                <a:lnTo>
                  <a:pt x="691271" y="1880"/>
                </a:lnTo>
                <a:lnTo>
                  <a:pt x="659518" y="5026"/>
                </a:lnTo>
                <a:lnTo>
                  <a:pt x="620555" y="9459"/>
                </a:lnTo>
                <a:lnTo>
                  <a:pt x="590901" y="11739"/>
                </a:lnTo>
                <a:lnTo>
                  <a:pt x="562699" y="14154"/>
                </a:lnTo>
                <a:lnTo>
                  <a:pt x="529703" y="17580"/>
                </a:lnTo>
                <a:lnTo>
                  <a:pt x="496224" y="21454"/>
                </a:lnTo>
                <a:lnTo>
                  <a:pt x="464410" y="27409"/>
                </a:lnTo>
                <a:lnTo>
                  <a:pt x="435925" y="33348"/>
                </a:lnTo>
                <a:lnTo>
                  <a:pt x="402611" y="38103"/>
                </a:lnTo>
                <a:lnTo>
                  <a:pt x="366556" y="47116"/>
                </a:lnTo>
                <a:lnTo>
                  <a:pt x="331179" y="54569"/>
                </a:lnTo>
                <a:lnTo>
                  <a:pt x="293545" y="65289"/>
                </a:lnTo>
                <a:lnTo>
                  <a:pt x="260157" y="74848"/>
                </a:lnTo>
                <a:lnTo>
                  <a:pt x="227383" y="84398"/>
                </a:lnTo>
                <a:lnTo>
                  <a:pt x="192112" y="93080"/>
                </a:lnTo>
                <a:lnTo>
                  <a:pt x="156818" y="101588"/>
                </a:lnTo>
                <a:lnTo>
                  <a:pt x="117794" y="116180"/>
                </a:lnTo>
                <a:lnTo>
                  <a:pt x="97545" y="123793"/>
                </a:lnTo>
                <a:lnTo>
                  <a:pt x="73619" y="131646"/>
                </a:lnTo>
                <a:lnTo>
                  <a:pt x="45473" y="146074"/>
                </a:lnTo>
                <a:lnTo>
                  <a:pt x="28862" y="160867"/>
                </a:lnTo>
                <a:lnTo>
                  <a:pt x="26448" y="165099"/>
                </a:lnTo>
                <a:lnTo>
                  <a:pt x="24898" y="173566"/>
                </a:lnTo>
                <a:lnTo>
                  <a:pt x="26568" y="177800"/>
                </a:lnTo>
                <a:lnTo>
                  <a:pt x="28957" y="182032"/>
                </a:lnTo>
                <a:lnTo>
                  <a:pt x="30018" y="186266"/>
                </a:lnTo>
                <a:lnTo>
                  <a:pt x="31007" y="187677"/>
                </a:lnTo>
                <a:lnTo>
                  <a:pt x="32371" y="188618"/>
                </a:lnTo>
                <a:lnTo>
                  <a:pt x="33986" y="189246"/>
                </a:lnTo>
                <a:lnTo>
                  <a:pt x="42354" y="198979"/>
                </a:lnTo>
                <a:lnTo>
                  <a:pt x="61341" y="207192"/>
                </a:lnTo>
                <a:lnTo>
                  <a:pt x="78906" y="210965"/>
                </a:lnTo>
                <a:lnTo>
                  <a:pt x="97662" y="219614"/>
                </a:lnTo>
                <a:lnTo>
                  <a:pt x="135865" y="222095"/>
                </a:lnTo>
                <a:lnTo>
                  <a:pt x="173513" y="222235"/>
                </a:lnTo>
                <a:lnTo>
                  <a:pt x="211877" y="221542"/>
                </a:lnTo>
                <a:lnTo>
                  <a:pt x="234067" y="215899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2730500" y="2495627"/>
            <a:ext cx="951123" cy="2438324"/>
          </a:xfrm>
          <a:custGeom>
            <a:rect b="b" l="l" r="r" t="t"/>
            <a:pathLst>
              <a:path extrusionOk="0" h="2438324" w="951123">
                <a:moveTo>
                  <a:pt x="0" y="6273"/>
                </a:moveTo>
                <a:lnTo>
                  <a:pt x="0" y="6273"/>
                </a:lnTo>
                <a:lnTo>
                  <a:pt x="3371" y="2902"/>
                </a:lnTo>
                <a:lnTo>
                  <a:pt x="36884" y="511"/>
                </a:lnTo>
                <a:lnTo>
                  <a:pt x="76232" y="97"/>
                </a:lnTo>
                <a:lnTo>
                  <a:pt x="104672" y="0"/>
                </a:lnTo>
                <a:lnTo>
                  <a:pt x="135656" y="1839"/>
                </a:lnTo>
                <a:lnTo>
                  <a:pt x="165420" y="5008"/>
                </a:lnTo>
                <a:lnTo>
                  <a:pt x="198748" y="10759"/>
                </a:lnTo>
                <a:lnTo>
                  <a:pt x="229946" y="16931"/>
                </a:lnTo>
                <a:lnTo>
                  <a:pt x="258789" y="23229"/>
                </a:lnTo>
                <a:lnTo>
                  <a:pt x="292107" y="30269"/>
                </a:lnTo>
                <a:lnTo>
                  <a:pt x="331247" y="43050"/>
                </a:lnTo>
                <a:lnTo>
                  <a:pt x="364142" y="52212"/>
                </a:lnTo>
                <a:lnTo>
                  <a:pt x="396936" y="61983"/>
                </a:lnTo>
                <a:lnTo>
                  <a:pt x="426409" y="71228"/>
                </a:lnTo>
                <a:lnTo>
                  <a:pt x="457484" y="82904"/>
                </a:lnTo>
                <a:lnTo>
                  <a:pt x="489034" y="95301"/>
                </a:lnTo>
                <a:lnTo>
                  <a:pt x="520725" y="107911"/>
                </a:lnTo>
                <a:lnTo>
                  <a:pt x="559667" y="124814"/>
                </a:lnTo>
                <a:lnTo>
                  <a:pt x="594536" y="146105"/>
                </a:lnTo>
                <a:lnTo>
                  <a:pt x="628602" y="164631"/>
                </a:lnTo>
                <a:lnTo>
                  <a:pt x="665878" y="185250"/>
                </a:lnTo>
                <a:lnTo>
                  <a:pt x="702637" y="214096"/>
                </a:lnTo>
                <a:lnTo>
                  <a:pt x="719388" y="224228"/>
                </a:lnTo>
                <a:lnTo>
                  <a:pt x="753052" y="254194"/>
                </a:lnTo>
                <a:lnTo>
                  <a:pt x="792084" y="285708"/>
                </a:lnTo>
                <a:lnTo>
                  <a:pt x="825562" y="321193"/>
                </a:lnTo>
                <a:lnTo>
                  <a:pt x="860890" y="360697"/>
                </a:lnTo>
                <a:lnTo>
                  <a:pt x="884410" y="394174"/>
                </a:lnTo>
                <a:lnTo>
                  <a:pt x="905887" y="430820"/>
                </a:lnTo>
                <a:lnTo>
                  <a:pt x="921990" y="463989"/>
                </a:lnTo>
                <a:lnTo>
                  <a:pt x="936256" y="501989"/>
                </a:lnTo>
                <a:lnTo>
                  <a:pt x="942905" y="540894"/>
                </a:lnTo>
                <a:lnTo>
                  <a:pt x="944708" y="571730"/>
                </a:lnTo>
                <a:lnTo>
                  <a:pt x="949094" y="603970"/>
                </a:lnTo>
                <a:lnTo>
                  <a:pt x="950987" y="629162"/>
                </a:lnTo>
                <a:lnTo>
                  <a:pt x="951122" y="658468"/>
                </a:lnTo>
                <a:lnTo>
                  <a:pt x="948830" y="687956"/>
                </a:lnTo>
                <a:lnTo>
                  <a:pt x="947341" y="719407"/>
                </a:lnTo>
                <a:lnTo>
                  <a:pt x="945974" y="749377"/>
                </a:lnTo>
                <a:lnTo>
                  <a:pt x="941943" y="782822"/>
                </a:lnTo>
                <a:lnTo>
                  <a:pt x="939729" y="814054"/>
                </a:lnTo>
                <a:lnTo>
                  <a:pt x="934900" y="852132"/>
                </a:lnTo>
                <a:lnTo>
                  <a:pt x="931998" y="882961"/>
                </a:lnTo>
                <a:lnTo>
                  <a:pt x="930366" y="893415"/>
                </a:lnTo>
                <a:lnTo>
                  <a:pt x="934196" y="914438"/>
                </a:lnTo>
                <a:lnTo>
                  <a:pt x="940131" y="935541"/>
                </a:lnTo>
                <a:lnTo>
                  <a:pt x="939506" y="967255"/>
                </a:lnTo>
                <a:lnTo>
                  <a:pt x="934852" y="998994"/>
                </a:lnTo>
                <a:lnTo>
                  <a:pt x="929005" y="1030741"/>
                </a:lnTo>
                <a:lnTo>
                  <a:pt x="922804" y="1062490"/>
                </a:lnTo>
                <a:lnTo>
                  <a:pt x="916498" y="1094240"/>
                </a:lnTo>
                <a:lnTo>
                  <a:pt x="910161" y="1126695"/>
                </a:lnTo>
                <a:lnTo>
                  <a:pt x="903815" y="1162104"/>
                </a:lnTo>
                <a:lnTo>
                  <a:pt x="897466" y="1195957"/>
                </a:lnTo>
                <a:lnTo>
                  <a:pt x="891822" y="1232485"/>
                </a:lnTo>
                <a:lnTo>
                  <a:pt x="888425" y="1269414"/>
                </a:lnTo>
                <a:lnTo>
                  <a:pt x="879814" y="1303717"/>
                </a:lnTo>
                <a:lnTo>
                  <a:pt x="872481" y="1340378"/>
                </a:lnTo>
                <a:lnTo>
                  <a:pt x="865134" y="1378052"/>
                </a:lnTo>
                <a:lnTo>
                  <a:pt x="854334" y="1416026"/>
                </a:lnTo>
                <a:lnTo>
                  <a:pt x="842902" y="1454089"/>
                </a:lnTo>
                <a:lnTo>
                  <a:pt x="834027" y="1492178"/>
                </a:lnTo>
                <a:lnTo>
                  <a:pt x="822069" y="1530274"/>
                </a:lnTo>
                <a:lnTo>
                  <a:pt x="806845" y="1568374"/>
                </a:lnTo>
                <a:lnTo>
                  <a:pt x="795827" y="1606473"/>
                </a:lnTo>
                <a:lnTo>
                  <a:pt x="780490" y="1643868"/>
                </a:lnTo>
                <a:lnTo>
                  <a:pt x="765989" y="1677604"/>
                </a:lnTo>
                <a:lnTo>
                  <a:pt x="748600" y="1710648"/>
                </a:lnTo>
                <a:lnTo>
                  <a:pt x="730043" y="1746230"/>
                </a:lnTo>
                <a:lnTo>
                  <a:pt x="711139" y="1780135"/>
                </a:lnTo>
                <a:lnTo>
                  <a:pt x="692132" y="1816678"/>
                </a:lnTo>
                <a:lnTo>
                  <a:pt x="673095" y="1853612"/>
                </a:lnTo>
                <a:lnTo>
                  <a:pt x="653343" y="1887211"/>
                </a:lnTo>
                <a:lnTo>
                  <a:pt x="631341" y="1920215"/>
                </a:lnTo>
                <a:lnTo>
                  <a:pt x="613846" y="1955079"/>
                </a:lnTo>
                <a:lnTo>
                  <a:pt x="585248" y="1994741"/>
                </a:lnTo>
                <a:lnTo>
                  <a:pt x="559007" y="2032967"/>
                </a:lnTo>
                <a:lnTo>
                  <a:pt x="533441" y="2072058"/>
                </a:lnTo>
                <a:lnTo>
                  <a:pt x="506126" y="2109570"/>
                </a:lnTo>
                <a:lnTo>
                  <a:pt x="477134" y="2147371"/>
                </a:lnTo>
                <a:lnTo>
                  <a:pt x="446661" y="2182015"/>
                </a:lnTo>
                <a:lnTo>
                  <a:pt x="417645" y="2216036"/>
                </a:lnTo>
                <a:lnTo>
                  <a:pt x="381645" y="2252627"/>
                </a:lnTo>
                <a:lnTo>
                  <a:pt x="345963" y="2280345"/>
                </a:lnTo>
                <a:lnTo>
                  <a:pt x="312817" y="2308280"/>
                </a:lnTo>
                <a:lnTo>
                  <a:pt x="273401" y="2342672"/>
                </a:lnTo>
                <a:lnTo>
                  <a:pt x="240952" y="2366513"/>
                </a:lnTo>
                <a:lnTo>
                  <a:pt x="208355" y="2383607"/>
                </a:lnTo>
                <a:lnTo>
                  <a:pt x="171937" y="2387294"/>
                </a:lnTo>
                <a:lnTo>
                  <a:pt x="163906" y="2386716"/>
                </a:lnTo>
                <a:lnTo>
                  <a:pt x="141956" y="2375964"/>
                </a:lnTo>
                <a:lnTo>
                  <a:pt x="136997" y="2368420"/>
                </a:lnTo>
                <a:lnTo>
                  <a:pt x="136853" y="2359277"/>
                </a:lnTo>
                <a:lnTo>
                  <a:pt x="143213" y="2331944"/>
                </a:lnTo>
                <a:lnTo>
                  <a:pt x="160624" y="2295171"/>
                </a:lnTo>
                <a:lnTo>
                  <a:pt x="180546" y="2260127"/>
                </a:lnTo>
                <a:lnTo>
                  <a:pt x="197795" y="2235463"/>
                </a:lnTo>
                <a:lnTo>
                  <a:pt x="227770" y="2207067"/>
                </a:lnTo>
                <a:lnTo>
                  <a:pt x="233532" y="2204103"/>
                </a:lnTo>
                <a:lnTo>
                  <a:pt x="236201" y="2205579"/>
                </a:lnTo>
                <a:lnTo>
                  <a:pt x="237901" y="2206960"/>
                </a:lnTo>
                <a:lnTo>
                  <a:pt x="239789" y="2212258"/>
                </a:lnTo>
                <a:lnTo>
                  <a:pt x="241261" y="2251651"/>
                </a:lnTo>
                <a:lnTo>
                  <a:pt x="242001" y="2289249"/>
                </a:lnTo>
                <a:lnTo>
                  <a:pt x="250137" y="2321621"/>
                </a:lnTo>
                <a:lnTo>
                  <a:pt x="259597" y="2345733"/>
                </a:lnTo>
                <a:lnTo>
                  <a:pt x="278080" y="2370750"/>
                </a:lnTo>
                <a:lnTo>
                  <a:pt x="301430" y="2389296"/>
                </a:lnTo>
                <a:lnTo>
                  <a:pt x="336336" y="2403727"/>
                </a:lnTo>
                <a:lnTo>
                  <a:pt x="363736" y="2412599"/>
                </a:lnTo>
                <a:lnTo>
                  <a:pt x="401285" y="2423645"/>
                </a:lnTo>
                <a:lnTo>
                  <a:pt x="434047" y="2431387"/>
                </a:lnTo>
                <a:lnTo>
                  <a:pt x="476250" y="2438323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7"/>
          <p:cNvGrpSpPr/>
          <p:nvPr/>
        </p:nvGrpSpPr>
        <p:grpSpPr>
          <a:xfrm>
            <a:off x="1187450" y="2127411"/>
            <a:ext cx="704541" cy="304640"/>
            <a:chOff x="1187450" y="2127411"/>
            <a:chExt cx="704541" cy="304640"/>
          </a:xfrm>
        </p:grpSpPr>
        <p:sp>
          <p:nvSpPr>
            <p:cNvPr id="154" name="Google Shape;154;p7"/>
            <p:cNvSpPr/>
            <p:nvPr/>
          </p:nvSpPr>
          <p:spPr>
            <a:xfrm>
              <a:off x="1187450" y="2273300"/>
              <a:ext cx="203201" cy="114301"/>
            </a:xfrm>
            <a:custGeom>
              <a:rect b="b" l="l" r="r" t="t"/>
              <a:pathLst>
                <a:path extrusionOk="0" h="114301" w="203201">
                  <a:moveTo>
                    <a:pt x="0" y="114300"/>
                  </a:moveTo>
                  <a:lnTo>
                    <a:pt x="0" y="114300"/>
                  </a:lnTo>
                  <a:lnTo>
                    <a:pt x="0" y="105462"/>
                  </a:lnTo>
                  <a:lnTo>
                    <a:pt x="1881" y="101435"/>
                  </a:lnTo>
                  <a:lnTo>
                    <a:pt x="12209" y="89730"/>
                  </a:lnTo>
                  <a:lnTo>
                    <a:pt x="40134" y="69680"/>
                  </a:lnTo>
                  <a:lnTo>
                    <a:pt x="43690" y="65504"/>
                  </a:lnTo>
                  <a:lnTo>
                    <a:pt x="79107" y="44297"/>
                  </a:lnTo>
                  <a:lnTo>
                    <a:pt x="110301" y="30215"/>
                  </a:lnTo>
                  <a:lnTo>
                    <a:pt x="148683" y="14697"/>
                  </a:lnTo>
                  <a:lnTo>
                    <a:pt x="203200" y="0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95400" y="2317750"/>
              <a:ext cx="215901" cy="114301"/>
            </a:xfrm>
            <a:custGeom>
              <a:rect b="b" l="l" r="r" t="t"/>
              <a:pathLst>
                <a:path extrusionOk="0" h="114301" w="215901">
                  <a:moveTo>
                    <a:pt x="0" y="114300"/>
                  </a:moveTo>
                  <a:lnTo>
                    <a:pt x="0" y="114300"/>
                  </a:lnTo>
                  <a:lnTo>
                    <a:pt x="0" y="110929"/>
                  </a:lnTo>
                  <a:lnTo>
                    <a:pt x="3763" y="107392"/>
                  </a:lnTo>
                  <a:lnTo>
                    <a:pt x="38692" y="82166"/>
                  </a:lnTo>
                  <a:lnTo>
                    <a:pt x="74954" y="63171"/>
                  </a:lnTo>
                  <a:lnTo>
                    <a:pt x="108096" y="46502"/>
                  </a:lnTo>
                  <a:lnTo>
                    <a:pt x="143544" y="29621"/>
                  </a:lnTo>
                  <a:lnTo>
                    <a:pt x="215900" y="0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581150" y="2127411"/>
              <a:ext cx="310841" cy="183990"/>
            </a:xfrm>
            <a:custGeom>
              <a:rect b="b" l="l" r="r" t="t"/>
              <a:pathLst>
                <a:path extrusionOk="0" h="183990" w="310841">
                  <a:moveTo>
                    <a:pt x="0" y="18889"/>
                  </a:moveTo>
                  <a:lnTo>
                    <a:pt x="0" y="18889"/>
                  </a:lnTo>
                  <a:lnTo>
                    <a:pt x="0" y="15518"/>
                  </a:lnTo>
                  <a:lnTo>
                    <a:pt x="5645" y="11981"/>
                  </a:lnTo>
                  <a:lnTo>
                    <a:pt x="32493" y="2588"/>
                  </a:lnTo>
                  <a:lnTo>
                    <a:pt x="62942" y="382"/>
                  </a:lnTo>
                  <a:lnTo>
                    <a:pt x="98848" y="0"/>
                  </a:lnTo>
                  <a:lnTo>
                    <a:pt x="137003" y="1768"/>
                  </a:lnTo>
                  <a:lnTo>
                    <a:pt x="168016" y="5316"/>
                  </a:lnTo>
                  <a:lnTo>
                    <a:pt x="171278" y="7018"/>
                  </a:lnTo>
                  <a:lnTo>
                    <a:pt x="173452" y="9564"/>
                  </a:lnTo>
                  <a:lnTo>
                    <a:pt x="174901" y="12672"/>
                  </a:lnTo>
                  <a:lnTo>
                    <a:pt x="175162" y="15450"/>
                  </a:lnTo>
                  <a:lnTo>
                    <a:pt x="173570" y="20418"/>
                  </a:lnTo>
                  <a:lnTo>
                    <a:pt x="165336" y="30553"/>
                  </a:lnTo>
                  <a:lnTo>
                    <a:pt x="144539" y="43874"/>
                  </a:lnTo>
                  <a:lnTo>
                    <a:pt x="142926" y="46129"/>
                  </a:lnTo>
                  <a:lnTo>
                    <a:pt x="139252" y="48634"/>
                  </a:lnTo>
                  <a:lnTo>
                    <a:pt x="137285" y="49303"/>
                  </a:lnTo>
                  <a:lnTo>
                    <a:pt x="137384" y="49748"/>
                  </a:lnTo>
                  <a:lnTo>
                    <a:pt x="168227" y="50521"/>
                  </a:lnTo>
                  <a:lnTo>
                    <a:pt x="197385" y="53975"/>
                  </a:lnTo>
                  <a:lnTo>
                    <a:pt x="222723" y="59413"/>
                  </a:lnTo>
                  <a:lnTo>
                    <a:pt x="250682" y="66533"/>
                  </a:lnTo>
                  <a:lnTo>
                    <a:pt x="284140" y="77769"/>
                  </a:lnTo>
                  <a:lnTo>
                    <a:pt x="303225" y="86586"/>
                  </a:lnTo>
                  <a:lnTo>
                    <a:pt x="310685" y="93897"/>
                  </a:lnTo>
                  <a:lnTo>
                    <a:pt x="310840" y="97822"/>
                  </a:lnTo>
                  <a:lnTo>
                    <a:pt x="308827" y="101850"/>
                  </a:lnTo>
                  <a:lnTo>
                    <a:pt x="297762" y="112380"/>
                  </a:lnTo>
                  <a:lnTo>
                    <a:pt x="286150" y="118296"/>
                  </a:lnTo>
                  <a:lnTo>
                    <a:pt x="251139" y="129560"/>
                  </a:lnTo>
                  <a:lnTo>
                    <a:pt x="221214" y="137691"/>
                  </a:lnTo>
                  <a:lnTo>
                    <a:pt x="189487" y="146831"/>
                  </a:lnTo>
                  <a:lnTo>
                    <a:pt x="153197" y="160750"/>
                  </a:lnTo>
                  <a:lnTo>
                    <a:pt x="95250" y="183989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2084074" y="3562375"/>
            <a:ext cx="1414777" cy="252688"/>
            <a:chOff x="2084074" y="3562375"/>
            <a:chExt cx="1414777" cy="252688"/>
          </a:xfrm>
        </p:grpSpPr>
        <p:sp>
          <p:nvSpPr>
            <p:cNvPr id="158" name="Google Shape;158;p7"/>
            <p:cNvSpPr/>
            <p:nvPr/>
          </p:nvSpPr>
          <p:spPr>
            <a:xfrm>
              <a:off x="2084074" y="3635338"/>
              <a:ext cx="200761" cy="130213"/>
            </a:xfrm>
            <a:custGeom>
              <a:rect b="b" l="l" r="r" t="t"/>
              <a:pathLst>
                <a:path extrusionOk="0" h="130213" w="200761">
                  <a:moveTo>
                    <a:pt x="36826" y="130212"/>
                  </a:moveTo>
                  <a:lnTo>
                    <a:pt x="36826" y="130212"/>
                  </a:lnTo>
                  <a:lnTo>
                    <a:pt x="11770" y="103274"/>
                  </a:lnTo>
                  <a:lnTo>
                    <a:pt x="3027" y="84204"/>
                  </a:lnTo>
                  <a:lnTo>
                    <a:pt x="0" y="66251"/>
                  </a:lnTo>
                  <a:lnTo>
                    <a:pt x="3055" y="53807"/>
                  </a:lnTo>
                  <a:lnTo>
                    <a:pt x="10528" y="40516"/>
                  </a:lnTo>
                  <a:lnTo>
                    <a:pt x="23256" y="25201"/>
                  </a:lnTo>
                  <a:lnTo>
                    <a:pt x="56402" y="7454"/>
                  </a:lnTo>
                  <a:lnTo>
                    <a:pt x="84019" y="0"/>
                  </a:lnTo>
                  <a:lnTo>
                    <a:pt x="119091" y="1163"/>
                  </a:lnTo>
                  <a:lnTo>
                    <a:pt x="154020" y="12718"/>
                  </a:lnTo>
                  <a:lnTo>
                    <a:pt x="176600" y="26176"/>
                  </a:lnTo>
                  <a:lnTo>
                    <a:pt x="195598" y="49214"/>
                  </a:lnTo>
                  <a:lnTo>
                    <a:pt x="200760" y="68343"/>
                  </a:lnTo>
                  <a:lnTo>
                    <a:pt x="199997" y="86487"/>
                  </a:lnTo>
                  <a:lnTo>
                    <a:pt x="194954" y="99255"/>
                  </a:lnTo>
                  <a:lnTo>
                    <a:pt x="178601" y="109633"/>
                  </a:lnTo>
                  <a:lnTo>
                    <a:pt x="143509" y="123409"/>
                  </a:lnTo>
                  <a:lnTo>
                    <a:pt x="118813" y="130011"/>
                  </a:lnTo>
                  <a:lnTo>
                    <a:pt x="84637" y="129760"/>
                  </a:lnTo>
                  <a:lnTo>
                    <a:pt x="49526" y="117512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2356734" y="3619500"/>
              <a:ext cx="126117" cy="167084"/>
            </a:xfrm>
            <a:custGeom>
              <a:rect b="b" l="l" r="r" t="t"/>
              <a:pathLst>
                <a:path extrusionOk="0" h="167084" w="126117">
                  <a:moveTo>
                    <a:pt x="56266" y="0"/>
                  </a:moveTo>
                  <a:lnTo>
                    <a:pt x="56266" y="0"/>
                  </a:lnTo>
                  <a:lnTo>
                    <a:pt x="52895" y="0"/>
                  </a:lnTo>
                  <a:lnTo>
                    <a:pt x="49358" y="3763"/>
                  </a:lnTo>
                  <a:lnTo>
                    <a:pt x="28378" y="43308"/>
                  </a:lnTo>
                  <a:lnTo>
                    <a:pt x="11717" y="79816"/>
                  </a:lnTo>
                  <a:lnTo>
                    <a:pt x="576" y="110903"/>
                  </a:lnTo>
                  <a:lnTo>
                    <a:pt x="0" y="130899"/>
                  </a:lnTo>
                  <a:lnTo>
                    <a:pt x="5728" y="152379"/>
                  </a:lnTo>
                  <a:lnTo>
                    <a:pt x="7758" y="156620"/>
                  </a:lnTo>
                  <a:lnTo>
                    <a:pt x="21301" y="163213"/>
                  </a:lnTo>
                  <a:lnTo>
                    <a:pt x="40726" y="167083"/>
                  </a:lnTo>
                  <a:lnTo>
                    <a:pt x="126116" y="152400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642483" y="3644900"/>
              <a:ext cx="183268" cy="38101"/>
            </a:xfrm>
            <a:custGeom>
              <a:rect b="b" l="l" r="r" t="t"/>
              <a:pathLst>
                <a:path extrusionOk="0" h="38101" w="183268">
                  <a:moveTo>
                    <a:pt x="5467" y="38100"/>
                  </a:moveTo>
                  <a:lnTo>
                    <a:pt x="5467" y="38100"/>
                  </a:lnTo>
                  <a:lnTo>
                    <a:pt x="2096" y="38100"/>
                  </a:lnTo>
                  <a:lnTo>
                    <a:pt x="1103" y="37395"/>
                  </a:lnTo>
                  <a:lnTo>
                    <a:pt x="441" y="36219"/>
                  </a:lnTo>
                  <a:lnTo>
                    <a:pt x="0" y="34729"/>
                  </a:lnTo>
                  <a:lnTo>
                    <a:pt x="1821" y="33031"/>
                  </a:lnTo>
                  <a:lnTo>
                    <a:pt x="25756" y="21093"/>
                  </a:lnTo>
                  <a:lnTo>
                    <a:pt x="57497" y="14795"/>
                  </a:lnTo>
                  <a:lnTo>
                    <a:pt x="89165" y="8460"/>
                  </a:lnTo>
                  <a:lnTo>
                    <a:pt x="125508" y="1881"/>
                  </a:lnTo>
                  <a:lnTo>
                    <a:pt x="183267" y="0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660650" y="3721100"/>
              <a:ext cx="222251" cy="6351"/>
            </a:xfrm>
            <a:custGeom>
              <a:rect b="b" l="l" r="r" t="t"/>
              <a:pathLst>
                <a:path extrusionOk="0" h="6351" w="222251">
                  <a:moveTo>
                    <a:pt x="0" y="6350"/>
                  </a:moveTo>
                  <a:lnTo>
                    <a:pt x="0" y="6350"/>
                  </a:lnTo>
                  <a:lnTo>
                    <a:pt x="37590" y="6350"/>
                  </a:lnTo>
                  <a:lnTo>
                    <a:pt x="65861" y="6350"/>
                  </a:lnTo>
                  <a:lnTo>
                    <a:pt x="103397" y="6350"/>
                  </a:lnTo>
                  <a:lnTo>
                    <a:pt x="133444" y="4469"/>
                  </a:lnTo>
                  <a:lnTo>
                    <a:pt x="163730" y="1986"/>
                  </a:lnTo>
                  <a:lnTo>
                    <a:pt x="222250" y="0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3028950" y="3613150"/>
              <a:ext cx="243840" cy="201913"/>
            </a:xfrm>
            <a:custGeom>
              <a:rect b="b" l="l" r="r" t="t"/>
              <a:pathLst>
                <a:path extrusionOk="0" h="201913" w="243840">
                  <a:moveTo>
                    <a:pt x="190500" y="0"/>
                  </a:moveTo>
                  <a:lnTo>
                    <a:pt x="190500" y="0"/>
                  </a:lnTo>
                  <a:lnTo>
                    <a:pt x="177948" y="1882"/>
                  </a:lnTo>
                  <a:lnTo>
                    <a:pt x="142411" y="15195"/>
                  </a:lnTo>
                  <a:lnTo>
                    <a:pt x="121604" y="26939"/>
                  </a:lnTo>
                  <a:lnTo>
                    <a:pt x="101726" y="41699"/>
                  </a:lnTo>
                  <a:lnTo>
                    <a:pt x="100978" y="44027"/>
                  </a:lnTo>
                  <a:lnTo>
                    <a:pt x="101185" y="46285"/>
                  </a:lnTo>
                  <a:lnTo>
                    <a:pt x="107060" y="52556"/>
                  </a:lnTo>
                  <a:lnTo>
                    <a:pt x="111590" y="56205"/>
                  </a:lnTo>
                  <a:lnTo>
                    <a:pt x="141562" y="68081"/>
                  </a:lnTo>
                  <a:lnTo>
                    <a:pt x="180023" y="84030"/>
                  </a:lnTo>
                  <a:lnTo>
                    <a:pt x="215357" y="100376"/>
                  </a:lnTo>
                  <a:lnTo>
                    <a:pt x="234789" y="115819"/>
                  </a:lnTo>
                  <a:lnTo>
                    <a:pt x="241934" y="127675"/>
                  </a:lnTo>
                  <a:lnTo>
                    <a:pt x="243839" y="133800"/>
                  </a:lnTo>
                  <a:lnTo>
                    <a:pt x="243698" y="139295"/>
                  </a:lnTo>
                  <a:lnTo>
                    <a:pt x="239779" y="149163"/>
                  </a:lnTo>
                  <a:lnTo>
                    <a:pt x="227689" y="158252"/>
                  </a:lnTo>
                  <a:lnTo>
                    <a:pt x="194553" y="175585"/>
                  </a:lnTo>
                  <a:lnTo>
                    <a:pt x="158009" y="187528"/>
                  </a:lnTo>
                  <a:lnTo>
                    <a:pt x="130434" y="192237"/>
                  </a:lnTo>
                  <a:lnTo>
                    <a:pt x="96660" y="198854"/>
                  </a:lnTo>
                  <a:lnTo>
                    <a:pt x="58666" y="201912"/>
                  </a:lnTo>
                  <a:lnTo>
                    <a:pt x="0" y="190500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3238500" y="3562375"/>
              <a:ext cx="260351" cy="12676"/>
            </a:xfrm>
            <a:custGeom>
              <a:rect b="b" l="l" r="r" t="t"/>
              <a:pathLst>
                <a:path extrusionOk="0" h="12676" w="260351">
                  <a:moveTo>
                    <a:pt x="0" y="12675"/>
                  </a:moveTo>
                  <a:lnTo>
                    <a:pt x="0" y="12675"/>
                  </a:lnTo>
                  <a:lnTo>
                    <a:pt x="0" y="9304"/>
                  </a:lnTo>
                  <a:lnTo>
                    <a:pt x="7526" y="7649"/>
                  </a:lnTo>
                  <a:lnTo>
                    <a:pt x="45466" y="3216"/>
                  </a:lnTo>
                  <a:lnTo>
                    <a:pt x="76109" y="935"/>
                  </a:lnTo>
                  <a:lnTo>
                    <a:pt x="109805" y="260"/>
                  </a:lnTo>
                  <a:lnTo>
                    <a:pt x="139858" y="59"/>
                  </a:lnTo>
                  <a:lnTo>
                    <a:pt x="170007" y="0"/>
                  </a:lnTo>
                  <a:lnTo>
                    <a:pt x="201283" y="3353"/>
                  </a:lnTo>
                  <a:lnTo>
                    <a:pt x="236264" y="8816"/>
                  </a:lnTo>
                  <a:lnTo>
                    <a:pt x="260350" y="12675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Naredba return</a:t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Uglavnom se koristi u funkcijama koje imaju povratne vrednosti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 funkcijama koje nemaju povratne vrednosti koristi se za prekid izvrsavanja funkcije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3108959"/>
            <a:ext cx="297180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2663" y="5360737"/>
            <a:ext cx="5334000" cy="149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Funkcija kao parametar funkcije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Callback funkcije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Funkcije može da primi kao vrednost nekog parametra definiciju druge funkcije koju zatim poziva pomoću tog parametra</a:t>
            </a:r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327" y="4348163"/>
            <a:ext cx="667483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PGO-Blackboard">
      <a:dk1>
        <a:srgbClr val="000000"/>
      </a:dk1>
      <a:lt1>
        <a:srgbClr val="FFFFFF"/>
      </a:lt1>
      <a:dk2>
        <a:srgbClr val="013D9A"/>
      </a:dk2>
      <a:lt2>
        <a:srgbClr val="E88388"/>
      </a:lt2>
      <a:accent1>
        <a:srgbClr val="A8CC8C"/>
      </a:accent1>
      <a:accent2>
        <a:srgbClr val="DBAB79"/>
      </a:accent2>
      <a:accent3>
        <a:srgbClr val="71BEF2"/>
      </a:accent3>
      <a:accent4>
        <a:srgbClr val="D290E4"/>
      </a:accent4>
      <a:accent5>
        <a:srgbClr val="66C2CD"/>
      </a:accent5>
      <a:accent6>
        <a:srgbClr val="F8F87B"/>
      </a:accent6>
      <a:hlink>
        <a:srgbClr val="EE3F53"/>
      </a:hlink>
      <a:folHlink>
        <a:srgbClr val="EE3F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2019-10-04T15:11:35Z</dcterms:created>
  <dc:creator>Bojan Đokić</dc:creator>
</cp:coreProperties>
</file>