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qezAchkKb4NsQbxrPKbsN2TPr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0"/>
          <p:cNvSpPr/>
          <p:nvPr/>
        </p:nvSpPr>
        <p:spPr>
          <a:xfrm>
            <a:off x="1267491" y="3684589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2683669" y="345282"/>
            <a:ext cx="377666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>
            <a:hlinkClick r:id="rId2"/>
          </p:cNvPr>
          <p:cNvSpPr/>
          <p:nvPr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977441" y="2705803"/>
            <a:ext cx="261456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1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354217" y="495638"/>
            <a:ext cx="8435566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Naredbe ponavljanja</a:t>
            </a:r>
            <a:br>
              <a:rPr lang="en-US" sz="6000"/>
            </a:br>
            <a:endParaRPr sz="60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408146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Kristina Dženopoljac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403" y="4240965"/>
            <a:ext cx="1733194" cy="197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accessory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1" y="4240965"/>
            <a:ext cx="2367541" cy="23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Naredbe ponavljanja - Petlje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Izvršavanje jedne ili više naredbi određeni broj puta</a:t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Broj ponavljanja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Prirodan broj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Uslov kojim se određuje kada se ponavljanje prekida</a:t>
            </a:r>
            <a:endParaRPr/>
          </a:p>
          <a:p>
            <a:pPr indent="-1289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Iteracija - jedno ponavljanje (jedan prolazak kroz petlju)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for petlja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Bezuslovno ponavljanje nekog dela programa </a:t>
            </a:r>
            <a:br>
              <a:rPr lang="en-US"/>
            </a:br>
            <a:r>
              <a:rPr lang="en-US"/>
              <a:t>određeni broj puta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Broj potrebnih ponavljanja je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unapred poznat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5" y="4987936"/>
            <a:ext cx="6569841" cy="15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8654" y="2642304"/>
            <a:ext cx="2475346" cy="281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for … in petlja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Bezuslovno ponavljanje nekog dela programa </a:t>
            </a:r>
            <a:br>
              <a:rPr lang="en-US"/>
            </a:br>
            <a:r>
              <a:rPr lang="en-US"/>
              <a:t>za svaki element neke strukture (npr. niza elemenata)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Struktura elemenata je jedan od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parametara petlje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93" y="5231196"/>
            <a:ext cx="6382446" cy="139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9748" y="3713881"/>
            <a:ext cx="2164116" cy="246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while petlja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Ponavljanje nekog dela programa u zavisnosti od ispunjenosti nekog uslova čija ispunjest može biti promenjena u nekom od ponavljanja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Petlja sa preduslovom</a:t>
            </a:r>
            <a:br>
              <a:rPr lang="en-US"/>
            </a:b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65" y="4786904"/>
            <a:ext cx="6019399" cy="139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237" y="3715895"/>
            <a:ext cx="2352490" cy="305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do … while petlja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Ponavljanje nekog dela programa u zavisnosti od ispunjenosti nekog uslova čija ispunjest može biti promenjena u nekom od ponavljanja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Petlja sa postuslovom </a:t>
            </a:r>
            <a:br>
              <a:rPr lang="en-US"/>
            </a:br>
            <a:r>
              <a:rPr lang="en-US"/>
              <a:t>(zagarantovan jedan prolazak kroz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petlju)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61" y="5565147"/>
            <a:ext cx="5672362" cy="10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429" y="3748894"/>
            <a:ext cx="1799921" cy="242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Naredbe break i continue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379185" y="205349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break;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Prekida ponavljanje naredbi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Izlazak iz petlje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continue;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Prekida tekuću iteraciju petlje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Prelazak na sledeću iteraciju petlje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053" y="5494838"/>
            <a:ext cx="589296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8101" y="3237851"/>
            <a:ext cx="5084525" cy="1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92" y="558651"/>
            <a:ext cx="5497306" cy="54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PGO-Blackboard">
      <a:dk1>
        <a:srgbClr val="000000"/>
      </a:dk1>
      <a:lt1>
        <a:srgbClr val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2019-10-04T15:11:35Z</dcterms:created>
  <dc:creator>Bojan Đokić</dc:creator>
</cp:coreProperties>
</file>