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uyqBqr+7u6Ikh2fMwAReah95E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presentationgo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143000" y="432263"/>
            <a:ext cx="6858000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143000" y="408146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7"/>
          <p:cNvSpPr/>
          <p:nvPr/>
        </p:nvSpPr>
        <p:spPr>
          <a:xfrm>
            <a:off x="1267491" y="3684589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 rot="5400000">
            <a:off x="2683669" y="345282"/>
            <a:ext cx="377666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ed by PresentationGo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-US" sz="2800" u="none" cap="none" strike="noStrike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PresentationGO</a:t>
            </a: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>
            <a:hlinkClick r:id="rId2"/>
          </p:cNvPr>
          <p:cNvSpPr/>
          <p:nvPr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he free PowerPoint template library</a:t>
            </a:r>
            <a:endParaRPr sz="1800">
              <a:solidFill>
                <a:srgbClr val="A5CD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        by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977441" y="2705803"/>
            <a:ext cx="261456" cy="223991"/>
          </a:xfrm>
          <a:custGeom>
            <a:rect b="b" l="l" r="r" t="t"/>
            <a:pathLst>
              <a:path extrusionOk="0" h="432707" w="504825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8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28650" y="2400300"/>
            <a:ext cx="7886700" cy="377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4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354217" y="495638"/>
            <a:ext cx="8435566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Operacije sa stringovima</a:t>
            </a:r>
            <a:br>
              <a:rPr lang="en-US" sz="6000"/>
            </a:br>
            <a:endParaRPr sz="60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143000" y="408146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rPr lang="en-US"/>
              <a:t>Kristina Dženopoljac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403" y="4240965"/>
            <a:ext cx="1733194" cy="1970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umbrella, accessory&#10;&#10;Description automatically generated"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21" y="4240965"/>
            <a:ext cx="2367541" cy="236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Stringovi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Niz karaktera između znakova navoda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Sve funkcije koje su primenjive na nizove primenjive su I na stringove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Klasa String(string)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Klasa objekata koji imaju vrednost u vidu stringa</a:t>
            </a:r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9" y="3739767"/>
            <a:ext cx="4270349" cy="1155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Specijalni karakteri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285750" y="212667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6212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\ </a:t>
            </a:r>
            <a:endParaRPr b="1"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navodi se ispred specijalnih karaktera koji su sadržani </a:t>
            </a:r>
            <a:br>
              <a:rPr lang="en-US"/>
            </a:br>
            <a:r>
              <a:rPr lang="en-US"/>
              <a:t>u stringu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Navodi se na kraju linije ukoliko je string sadržan u više linija</a:t>
            </a:r>
            <a:endParaRPr/>
          </a:p>
          <a:p>
            <a:pPr indent="-1289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+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spaja stringove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Spaja stringove sa drugim tipovima koje konveruje u stringove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289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Neke često korišene funkcije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628650" y="2032000"/>
            <a:ext cx="8118186" cy="460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str.length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vraća dužinu stringa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str.substr (start_pozicija,dužina);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vraća podstring stringa str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str.indexOf(karakter) i str.lastIndexOf(karakter)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vraća poziciju karaktera u stringu str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str.slice(start_pozicija, end_pozicija)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Vraća podstring između dve pozicije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Ako su parametri negativni brojanje pozicija se vrši s desna na levo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str.replace(str1,str2)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Zamenjuje str1 stringom str2 u stringu str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str.split(karakter)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deljenje stringa str u niz po karakteru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2092" y="558651"/>
            <a:ext cx="5497306" cy="549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PGO-Blackboard">
      <a:dk1>
        <a:srgbClr val="000000"/>
      </a:dk1>
      <a:lt1>
        <a:srgbClr val="FFFFFF"/>
      </a:lt1>
      <a:dk2>
        <a:srgbClr val="013D9A"/>
      </a:dk2>
      <a:lt2>
        <a:srgbClr val="E88388"/>
      </a:lt2>
      <a:accent1>
        <a:srgbClr val="A8CC8C"/>
      </a:accent1>
      <a:accent2>
        <a:srgbClr val="DBAB79"/>
      </a:accent2>
      <a:accent3>
        <a:srgbClr val="71BEF2"/>
      </a:accent3>
      <a:accent4>
        <a:srgbClr val="D290E4"/>
      </a:accent4>
      <a:accent5>
        <a:srgbClr val="66C2CD"/>
      </a:accent5>
      <a:accent6>
        <a:srgbClr val="F8F87B"/>
      </a:accent6>
      <a:hlink>
        <a:srgbClr val="EE3F53"/>
      </a:hlink>
      <a:folHlink>
        <a:srgbClr val="EE3F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2019-10-04T15:11:35Z</dcterms:created>
  <dc:creator>Bojan Đokić</dc:creator>
</cp:coreProperties>
</file>