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CdmjRRM/EVq8J3aLdETYCvSr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presentationgo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143000" y="432263"/>
            <a:ext cx="6858000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b="1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8"/>
          <p:cNvSpPr/>
          <p:nvPr/>
        </p:nvSpPr>
        <p:spPr>
          <a:xfrm>
            <a:off x="1267491" y="3684589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2683669" y="345282"/>
            <a:ext cx="377666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ed by PresentationGo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-US" sz="2800" u="none" cap="none" strike="noStrike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PresentationGO</a:t>
            </a:r>
            <a:r>
              <a:rPr b="0" i="0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2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>
            <a:hlinkClick r:id="rId2"/>
          </p:cNvPr>
          <p:cNvSpPr/>
          <p:nvPr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2747213" y="6121399"/>
            <a:ext cx="3649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A5CD00"/>
                </a:solidFill>
                <a:latin typeface="Calibri"/>
                <a:ea typeface="Calibri"/>
                <a:cs typeface="Calibri"/>
                <a:sym typeface="Calibri"/>
              </a:rPr>
              <a:t>he free PowerPoint template library</a:t>
            </a:r>
            <a:endParaRPr sz="1800">
              <a:solidFill>
                <a:srgbClr val="A5CD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         by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4977441" y="2705803"/>
            <a:ext cx="261456" cy="223991"/>
          </a:xfrm>
          <a:custGeom>
            <a:rect b="b" l="l" r="r" t="t"/>
            <a:pathLst>
              <a:path extrusionOk="0" h="432707" w="504825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28650" y="2209800"/>
            <a:ext cx="7886700" cy="396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9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31615" y="1671638"/>
            <a:ext cx="6609018" cy="396875"/>
          </a:xfrm>
          <a:custGeom>
            <a:rect b="b" l="l" r="r" t="t"/>
            <a:pathLst>
              <a:path extrusionOk="0" h="692" w="9712">
                <a:moveTo>
                  <a:pt x="2173" y="582"/>
                </a:moveTo>
                <a:cubicBezTo>
                  <a:pt x="2186" y="605"/>
                  <a:pt x="2172" y="626"/>
                  <a:pt x="2159" y="648"/>
                </a:cubicBezTo>
                <a:cubicBezTo>
                  <a:pt x="2230" y="679"/>
                  <a:pt x="2254" y="599"/>
                  <a:pt x="2328" y="654"/>
                </a:cubicBezTo>
                <a:lnTo>
                  <a:pt x="2293" y="623"/>
                </a:lnTo>
                <a:cubicBezTo>
                  <a:pt x="2341" y="576"/>
                  <a:pt x="2429" y="566"/>
                  <a:pt x="2471" y="628"/>
                </a:cubicBezTo>
                <a:lnTo>
                  <a:pt x="2458" y="649"/>
                </a:lnTo>
                <a:cubicBezTo>
                  <a:pt x="2504" y="597"/>
                  <a:pt x="2575" y="692"/>
                  <a:pt x="2595" y="649"/>
                </a:cubicBezTo>
                <a:cubicBezTo>
                  <a:pt x="2576" y="621"/>
                  <a:pt x="2595" y="605"/>
                  <a:pt x="2566" y="579"/>
                </a:cubicBezTo>
                <a:lnTo>
                  <a:pt x="2682" y="526"/>
                </a:lnTo>
                <a:lnTo>
                  <a:pt x="2691" y="612"/>
                </a:lnTo>
                <a:lnTo>
                  <a:pt x="2751" y="583"/>
                </a:lnTo>
                <a:cubicBezTo>
                  <a:pt x="2736" y="549"/>
                  <a:pt x="2833" y="611"/>
                  <a:pt x="2834" y="529"/>
                </a:cubicBezTo>
                <a:cubicBezTo>
                  <a:pt x="2869" y="560"/>
                  <a:pt x="2820" y="595"/>
                  <a:pt x="2808" y="628"/>
                </a:cubicBezTo>
                <a:cubicBezTo>
                  <a:pt x="2842" y="603"/>
                  <a:pt x="2846" y="640"/>
                  <a:pt x="2877" y="590"/>
                </a:cubicBezTo>
                <a:lnTo>
                  <a:pt x="2911" y="666"/>
                </a:lnTo>
                <a:lnTo>
                  <a:pt x="3000" y="611"/>
                </a:lnTo>
                <a:cubicBezTo>
                  <a:pt x="2996" y="619"/>
                  <a:pt x="3001" y="624"/>
                  <a:pt x="2997" y="631"/>
                </a:cubicBezTo>
                <a:cubicBezTo>
                  <a:pt x="3038" y="567"/>
                  <a:pt x="3100" y="669"/>
                  <a:pt x="3152" y="558"/>
                </a:cubicBezTo>
                <a:cubicBezTo>
                  <a:pt x="3150" y="562"/>
                  <a:pt x="3150" y="566"/>
                  <a:pt x="3150" y="571"/>
                </a:cubicBezTo>
                <a:cubicBezTo>
                  <a:pt x="3178" y="511"/>
                  <a:pt x="3248" y="554"/>
                  <a:pt x="3274" y="567"/>
                </a:cubicBezTo>
                <a:cubicBezTo>
                  <a:pt x="3320" y="552"/>
                  <a:pt x="3293" y="494"/>
                  <a:pt x="3295" y="463"/>
                </a:cubicBezTo>
                <a:cubicBezTo>
                  <a:pt x="3428" y="482"/>
                  <a:pt x="3385" y="477"/>
                  <a:pt x="3497" y="387"/>
                </a:cubicBezTo>
                <a:cubicBezTo>
                  <a:pt x="3564" y="482"/>
                  <a:pt x="3418" y="540"/>
                  <a:pt x="3503" y="606"/>
                </a:cubicBezTo>
                <a:cubicBezTo>
                  <a:pt x="3515" y="560"/>
                  <a:pt x="3574" y="524"/>
                  <a:pt x="3640" y="506"/>
                </a:cubicBezTo>
                <a:cubicBezTo>
                  <a:pt x="3701" y="538"/>
                  <a:pt x="3804" y="563"/>
                  <a:pt x="3863" y="628"/>
                </a:cubicBezTo>
                <a:lnTo>
                  <a:pt x="3856" y="566"/>
                </a:lnTo>
                <a:lnTo>
                  <a:pt x="3942" y="532"/>
                </a:lnTo>
                <a:lnTo>
                  <a:pt x="3893" y="622"/>
                </a:lnTo>
                <a:cubicBezTo>
                  <a:pt x="3907" y="601"/>
                  <a:pt x="3950" y="561"/>
                  <a:pt x="3979" y="531"/>
                </a:cubicBezTo>
                <a:cubicBezTo>
                  <a:pt x="4068" y="477"/>
                  <a:pt x="4029" y="666"/>
                  <a:pt x="4098" y="572"/>
                </a:cubicBezTo>
                <a:cubicBezTo>
                  <a:pt x="4101" y="579"/>
                  <a:pt x="4103" y="585"/>
                  <a:pt x="4105" y="591"/>
                </a:cubicBezTo>
                <a:cubicBezTo>
                  <a:pt x="4127" y="544"/>
                  <a:pt x="4186" y="561"/>
                  <a:pt x="4253" y="543"/>
                </a:cubicBezTo>
                <a:lnTo>
                  <a:pt x="4229" y="623"/>
                </a:lnTo>
                <a:lnTo>
                  <a:pt x="4186" y="606"/>
                </a:lnTo>
                <a:cubicBezTo>
                  <a:pt x="4209" y="683"/>
                  <a:pt x="4258" y="593"/>
                  <a:pt x="4300" y="597"/>
                </a:cubicBezTo>
                <a:cubicBezTo>
                  <a:pt x="4345" y="570"/>
                  <a:pt x="4323" y="505"/>
                  <a:pt x="4346" y="482"/>
                </a:cubicBezTo>
                <a:cubicBezTo>
                  <a:pt x="4363" y="485"/>
                  <a:pt x="4386" y="462"/>
                  <a:pt x="4399" y="484"/>
                </a:cubicBezTo>
                <a:cubicBezTo>
                  <a:pt x="4438" y="509"/>
                  <a:pt x="4403" y="578"/>
                  <a:pt x="4391" y="612"/>
                </a:cubicBezTo>
                <a:cubicBezTo>
                  <a:pt x="4425" y="530"/>
                  <a:pt x="4436" y="541"/>
                  <a:pt x="4512" y="508"/>
                </a:cubicBezTo>
                <a:cubicBezTo>
                  <a:pt x="4516" y="546"/>
                  <a:pt x="4510" y="563"/>
                  <a:pt x="4500" y="571"/>
                </a:cubicBezTo>
                <a:cubicBezTo>
                  <a:pt x="4516" y="561"/>
                  <a:pt x="4530" y="544"/>
                  <a:pt x="4538" y="509"/>
                </a:cubicBezTo>
                <a:lnTo>
                  <a:pt x="4564" y="555"/>
                </a:lnTo>
                <a:cubicBezTo>
                  <a:pt x="4649" y="621"/>
                  <a:pt x="4649" y="407"/>
                  <a:pt x="4751" y="432"/>
                </a:cubicBezTo>
                <a:cubicBezTo>
                  <a:pt x="4724" y="475"/>
                  <a:pt x="4839" y="422"/>
                  <a:pt x="4870" y="473"/>
                </a:cubicBezTo>
                <a:cubicBezTo>
                  <a:pt x="4835" y="486"/>
                  <a:pt x="4887" y="589"/>
                  <a:pt x="4866" y="637"/>
                </a:cubicBezTo>
                <a:cubicBezTo>
                  <a:pt x="4948" y="666"/>
                  <a:pt x="4899" y="543"/>
                  <a:pt x="4965" y="525"/>
                </a:cubicBezTo>
                <a:lnTo>
                  <a:pt x="4938" y="624"/>
                </a:lnTo>
                <a:cubicBezTo>
                  <a:pt x="5002" y="581"/>
                  <a:pt x="4954" y="571"/>
                  <a:pt x="5019" y="540"/>
                </a:cubicBezTo>
                <a:cubicBezTo>
                  <a:pt x="5001" y="568"/>
                  <a:pt x="5048" y="566"/>
                  <a:pt x="5009" y="598"/>
                </a:cubicBezTo>
                <a:cubicBezTo>
                  <a:pt x="5094" y="608"/>
                  <a:pt x="5072" y="599"/>
                  <a:pt x="5147" y="610"/>
                </a:cubicBezTo>
                <a:lnTo>
                  <a:pt x="5153" y="515"/>
                </a:lnTo>
                <a:cubicBezTo>
                  <a:pt x="5178" y="504"/>
                  <a:pt x="5187" y="546"/>
                  <a:pt x="5194" y="564"/>
                </a:cubicBezTo>
                <a:cubicBezTo>
                  <a:pt x="5184" y="566"/>
                  <a:pt x="5168" y="562"/>
                  <a:pt x="5169" y="575"/>
                </a:cubicBezTo>
                <a:cubicBezTo>
                  <a:pt x="5199" y="657"/>
                  <a:pt x="5217" y="528"/>
                  <a:pt x="5251" y="604"/>
                </a:cubicBezTo>
                <a:cubicBezTo>
                  <a:pt x="5243" y="574"/>
                  <a:pt x="5233" y="531"/>
                  <a:pt x="5264" y="526"/>
                </a:cubicBezTo>
                <a:cubicBezTo>
                  <a:pt x="5254" y="584"/>
                  <a:pt x="5312" y="580"/>
                  <a:pt x="5314" y="605"/>
                </a:cubicBezTo>
                <a:cubicBezTo>
                  <a:pt x="5294" y="564"/>
                  <a:pt x="5380" y="586"/>
                  <a:pt x="5385" y="522"/>
                </a:cubicBezTo>
                <a:cubicBezTo>
                  <a:pt x="5420" y="566"/>
                  <a:pt x="5373" y="568"/>
                  <a:pt x="5371" y="600"/>
                </a:cubicBezTo>
                <a:cubicBezTo>
                  <a:pt x="5401" y="526"/>
                  <a:pt x="5496" y="590"/>
                  <a:pt x="5524" y="547"/>
                </a:cubicBezTo>
                <a:cubicBezTo>
                  <a:pt x="5524" y="553"/>
                  <a:pt x="5526" y="557"/>
                  <a:pt x="5526" y="561"/>
                </a:cubicBezTo>
                <a:cubicBezTo>
                  <a:pt x="5563" y="515"/>
                  <a:pt x="5626" y="504"/>
                  <a:pt x="5701" y="438"/>
                </a:cubicBezTo>
                <a:lnTo>
                  <a:pt x="5676" y="494"/>
                </a:lnTo>
                <a:cubicBezTo>
                  <a:pt x="5752" y="517"/>
                  <a:pt x="5722" y="378"/>
                  <a:pt x="5785" y="379"/>
                </a:cubicBezTo>
                <a:cubicBezTo>
                  <a:pt x="5772" y="457"/>
                  <a:pt x="5889" y="372"/>
                  <a:pt x="5861" y="459"/>
                </a:cubicBezTo>
                <a:cubicBezTo>
                  <a:pt x="5899" y="415"/>
                  <a:pt x="5939" y="395"/>
                  <a:pt x="5963" y="327"/>
                </a:cubicBezTo>
                <a:cubicBezTo>
                  <a:pt x="5999" y="371"/>
                  <a:pt x="5895" y="434"/>
                  <a:pt x="5945" y="456"/>
                </a:cubicBezTo>
                <a:lnTo>
                  <a:pt x="5998" y="415"/>
                </a:lnTo>
                <a:lnTo>
                  <a:pt x="6008" y="457"/>
                </a:lnTo>
                <a:cubicBezTo>
                  <a:pt x="6010" y="425"/>
                  <a:pt x="6057" y="423"/>
                  <a:pt x="6054" y="398"/>
                </a:cubicBezTo>
                <a:cubicBezTo>
                  <a:pt x="6063" y="449"/>
                  <a:pt x="6084" y="484"/>
                  <a:pt x="6082" y="523"/>
                </a:cubicBezTo>
                <a:cubicBezTo>
                  <a:pt x="6116" y="507"/>
                  <a:pt x="6163" y="556"/>
                  <a:pt x="6192" y="511"/>
                </a:cubicBezTo>
                <a:lnTo>
                  <a:pt x="6194" y="536"/>
                </a:lnTo>
                <a:cubicBezTo>
                  <a:pt x="6227" y="442"/>
                  <a:pt x="6297" y="517"/>
                  <a:pt x="6314" y="420"/>
                </a:cubicBezTo>
                <a:lnTo>
                  <a:pt x="6335" y="472"/>
                </a:lnTo>
                <a:cubicBezTo>
                  <a:pt x="6386" y="463"/>
                  <a:pt x="6376" y="364"/>
                  <a:pt x="6400" y="340"/>
                </a:cubicBezTo>
                <a:cubicBezTo>
                  <a:pt x="6421" y="337"/>
                  <a:pt x="6446" y="326"/>
                  <a:pt x="6468" y="334"/>
                </a:cubicBezTo>
                <a:cubicBezTo>
                  <a:pt x="6401" y="397"/>
                  <a:pt x="6502" y="410"/>
                  <a:pt x="6516" y="445"/>
                </a:cubicBezTo>
                <a:cubicBezTo>
                  <a:pt x="6542" y="446"/>
                  <a:pt x="6620" y="438"/>
                  <a:pt x="6641" y="390"/>
                </a:cubicBezTo>
                <a:cubicBezTo>
                  <a:pt x="6610" y="440"/>
                  <a:pt x="6629" y="481"/>
                  <a:pt x="6572" y="485"/>
                </a:cubicBezTo>
                <a:cubicBezTo>
                  <a:pt x="6603" y="580"/>
                  <a:pt x="6659" y="462"/>
                  <a:pt x="6723" y="476"/>
                </a:cubicBezTo>
                <a:lnTo>
                  <a:pt x="6723" y="520"/>
                </a:lnTo>
                <a:cubicBezTo>
                  <a:pt x="6814" y="490"/>
                  <a:pt x="6817" y="414"/>
                  <a:pt x="6856" y="338"/>
                </a:cubicBezTo>
                <a:cubicBezTo>
                  <a:pt x="6867" y="392"/>
                  <a:pt x="6858" y="407"/>
                  <a:pt x="6832" y="462"/>
                </a:cubicBezTo>
                <a:cubicBezTo>
                  <a:pt x="6893" y="495"/>
                  <a:pt x="6989" y="458"/>
                  <a:pt x="7058" y="464"/>
                </a:cubicBezTo>
                <a:cubicBezTo>
                  <a:pt x="7080" y="503"/>
                  <a:pt x="7066" y="526"/>
                  <a:pt x="7043" y="543"/>
                </a:cubicBezTo>
                <a:cubicBezTo>
                  <a:pt x="7114" y="500"/>
                  <a:pt x="7202" y="552"/>
                  <a:pt x="7246" y="454"/>
                </a:cubicBezTo>
                <a:cubicBezTo>
                  <a:pt x="7229" y="493"/>
                  <a:pt x="7275" y="480"/>
                  <a:pt x="7301" y="498"/>
                </a:cubicBezTo>
                <a:cubicBezTo>
                  <a:pt x="7301" y="478"/>
                  <a:pt x="7306" y="453"/>
                  <a:pt x="7309" y="455"/>
                </a:cubicBezTo>
                <a:cubicBezTo>
                  <a:pt x="7353" y="416"/>
                  <a:pt x="7449" y="379"/>
                  <a:pt x="7499" y="414"/>
                </a:cubicBezTo>
                <a:lnTo>
                  <a:pt x="7481" y="442"/>
                </a:lnTo>
                <a:cubicBezTo>
                  <a:pt x="7598" y="458"/>
                  <a:pt x="7650" y="292"/>
                  <a:pt x="7778" y="362"/>
                </a:cubicBezTo>
                <a:cubicBezTo>
                  <a:pt x="7801" y="383"/>
                  <a:pt x="7754" y="442"/>
                  <a:pt x="7801" y="440"/>
                </a:cubicBezTo>
                <a:cubicBezTo>
                  <a:pt x="7824" y="404"/>
                  <a:pt x="7816" y="330"/>
                  <a:pt x="7876" y="350"/>
                </a:cubicBezTo>
                <a:lnTo>
                  <a:pt x="7872" y="414"/>
                </a:lnTo>
                <a:lnTo>
                  <a:pt x="7913" y="350"/>
                </a:lnTo>
                <a:cubicBezTo>
                  <a:pt x="7892" y="297"/>
                  <a:pt x="7825" y="316"/>
                  <a:pt x="7872" y="257"/>
                </a:cubicBezTo>
                <a:cubicBezTo>
                  <a:pt x="7925" y="316"/>
                  <a:pt x="7918" y="198"/>
                  <a:pt x="7983" y="268"/>
                </a:cubicBezTo>
                <a:cubicBezTo>
                  <a:pt x="7968" y="274"/>
                  <a:pt x="7949" y="323"/>
                  <a:pt x="7938" y="348"/>
                </a:cubicBezTo>
                <a:cubicBezTo>
                  <a:pt x="8074" y="424"/>
                  <a:pt x="8128" y="286"/>
                  <a:pt x="8266" y="366"/>
                </a:cubicBezTo>
                <a:cubicBezTo>
                  <a:pt x="8334" y="316"/>
                  <a:pt x="8423" y="306"/>
                  <a:pt x="8470" y="259"/>
                </a:cubicBezTo>
                <a:cubicBezTo>
                  <a:pt x="8466" y="323"/>
                  <a:pt x="8467" y="379"/>
                  <a:pt x="8435" y="429"/>
                </a:cubicBezTo>
                <a:cubicBezTo>
                  <a:pt x="8494" y="437"/>
                  <a:pt x="8521" y="294"/>
                  <a:pt x="8562" y="387"/>
                </a:cubicBezTo>
                <a:cubicBezTo>
                  <a:pt x="8590" y="300"/>
                  <a:pt x="8724" y="332"/>
                  <a:pt x="8738" y="210"/>
                </a:cubicBezTo>
                <a:cubicBezTo>
                  <a:pt x="8741" y="234"/>
                  <a:pt x="8801" y="210"/>
                  <a:pt x="8740" y="279"/>
                </a:cubicBezTo>
                <a:cubicBezTo>
                  <a:pt x="8820" y="238"/>
                  <a:pt x="8845" y="385"/>
                  <a:pt x="8882" y="384"/>
                </a:cubicBezTo>
                <a:cubicBezTo>
                  <a:pt x="8902" y="381"/>
                  <a:pt x="8858" y="307"/>
                  <a:pt x="8905" y="305"/>
                </a:cubicBezTo>
                <a:cubicBezTo>
                  <a:pt x="8911" y="310"/>
                  <a:pt x="8912" y="322"/>
                  <a:pt x="8918" y="327"/>
                </a:cubicBezTo>
                <a:lnTo>
                  <a:pt x="8936" y="299"/>
                </a:lnTo>
                <a:cubicBezTo>
                  <a:pt x="8955" y="327"/>
                  <a:pt x="8916" y="359"/>
                  <a:pt x="8914" y="391"/>
                </a:cubicBezTo>
                <a:cubicBezTo>
                  <a:pt x="8980" y="417"/>
                  <a:pt x="9022" y="320"/>
                  <a:pt x="9100" y="313"/>
                </a:cubicBezTo>
                <a:lnTo>
                  <a:pt x="9087" y="334"/>
                </a:lnTo>
                <a:lnTo>
                  <a:pt x="9166" y="338"/>
                </a:lnTo>
                <a:lnTo>
                  <a:pt x="9161" y="345"/>
                </a:lnTo>
                <a:lnTo>
                  <a:pt x="9225" y="302"/>
                </a:lnTo>
                <a:lnTo>
                  <a:pt x="9223" y="334"/>
                </a:lnTo>
                <a:cubicBezTo>
                  <a:pt x="9238" y="325"/>
                  <a:pt x="9241" y="305"/>
                  <a:pt x="9262" y="301"/>
                </a:cubicBezTo>
                <a:lnTo>
                  <a:pt x="9255" y="340"/>
                </a:lnTo>
                <a:cubicBezTo>
                  <a:pt x="9276" y="280"/>
                  <a:pt x="9351" y="247"/>
                  <a:pt x="9388" y="247"/>
                </a:cubicBezTo>
                <a:lnTo>
                  <a:pt x="9395" y="264"/>
                </a:lnTo>
                <a:lnTo>
                  <a:pt x="9481" y="185"/>
                </a:lnTo>
                <a:cubicBezTo>
                  <a:pt x="9527" y="227"/>
                  <a:pt x="9422" y="278"/>
                  <a:pt x="9514" y="249"/>
                </a:cubicBezTo>
                <a:lnTo>
                  <a:pt x="9490" y="328"/>
                </a:lnTo>
                <a:cubicBezTo>
                  <a:pt x="9555" y="297"/>
                  <a:pt x="9565" y="340"/>
                  <a:pt x="9610" y="313"/>
                </a:cubicBezTo>
                <a:cubicBezTo>
                  <a:pt x="9590" y="272"/>
                  <a:pt x="9559" y="278"/>
                  <a:pt x="9582" y="242"/>
                </a:cubicBezTo>
                <a:cubicBezTo>
                  <a:pt x="9633" y="334"/>
                  <a:pt x="9663" y="219"/>
                  <a:pt x="9712" y="182"/>
                </a:cubicBezTo>
                <a:cubicBezTo>
                  <a:pt x="9687" y="184"/>
                  <a:pt x="9670" y="183"/>
                  <a:pt x="9653" y="229"/>
                </a:cubicBezTo>
                <a:cubicBezTo>
                  <a:pt x="9627" y="228"/>
                  <a:pt x="9644" y="187"/>
                  <a:pt x="9628" y="183"/>
                </a:cubicBezTo>
                <a:lnTo>
                  <a:pt x="9590" y="228"/>
                </a:lnTo>
                <a:lnTo>
                  <a:pt x="9580" y="173"/>
                </a:lnTo>
                <a:lnTo>
                  <a:pt x="9516" y="217"/>
                </a:lnTo>
                <a:cubicBezTo>
                  <a:pt x="9520" y="153"/>
                  <a:pt x="9457" y="209"/>
                  <a:pt x="9482" y="141"/>
                </a:cubicBezTo>
                <a:cubicBezTo>
                  <a:pt x="9437" y="168"/>
                  <a:pt x="9412" y="123"/>
                  <a:pt x="9371" y="187"/>
                </a:cubicBezTo>
                <a:cubicBezTo>
                  <a:pt x="9341" y="148"/>
                  <a:pt x="9419" y="140"/>
                  <a:pt x="9387" y="134"/>
                </a:cubicBezTo>
                <a:cubicBezTo>
                  <a:pt x="9208" y="185"/>
                  <a:pt x="9024" y="176"/>
                  <a:pt x="8838" y="153"/>
                </a:cubicBezTo>
                <a:lnTo>
                  <a:pt x="8856" y="125"/>
                </a:lnTo>
                <a:cubicBezTo>
                  <a:pt x="8838" y="153"/>
                  <a:pt x="8814" y="177"/>
                  <a:pt x="8800" y="198"/>
                </a:cubicBezTo>
                <a:cubicBezTo>
                  <a:pt x="8769" y="147"/>
                  <a:pt x="8647" y="82"/>
                  <a:pt x="8604" y="178"/>
                </a:cubicBezTo>
                <a:cubicBezTo>
                  <a:pt x="8598" y="173"/>
                  <a:pt x="8607" y="158"/>
                  <a:pt x="8612" y="151"/>
                </a:cubicBezTo>
                <a:cubicBezTo>
                  <a:pt x="8550" y="163"/>
                  <a:pt x="8438" y="95"/>
                  <a:pt x="8350" y="105"/>
                </a:cubicBezTo>
                <a:cubicBezTo>
                  <a:pt x="8313" y="207"/>
                  <a:pt x="8218" y="42"/>
                  <a:pt x="8184" y="180"/>
                </a:cubicBezTo>
                <a:lnTo>
                  <a:pt x="8202" y="152"/>
                </a:lnTo>
                <a:cubicBezTo>
                  <a:pt x="8232" y="190"/>
                  <a:pt x="8160" y="247"/>
                  <a:pt x="8147" y="281"/>
                </a:cubicBezTo>
                <a:cubicBezTo>
                  <a:pt x="8123" y="191"/>
                  <a:pt x="8146" y="212"/>
                  <a:pt x="8116" y="130"/>
                </a:cubicBezTo>
                <a:lnTo>
                  <a:pt x="8151" y="161"/>
                </a:lnTo>
                <a:lnTo>
                  <a:pt x="8143" y="87"/>
                </a:lnTo>
                <a:cubicBezTo>
                  <a:pt x="8031" y="278"/>
                  <a:pt x="7935" y="0"/>
                  <a:pt x="7865" y="138"/>
                </a:cubicBezTo>
                <a:cubicBezTo>
                  <a:pt x="7870" y="131"/>
                  <a:pt x="7868" y="119"/>
                  <a:pt x="7873" y="112"/>
                </a:cubicBezTo>
                <a:cubicBezTo>
                  <a:pt x="7827" y="70"/>
                  <a:pt x="7794" y="164"/>
                  <a:pt x="7760" y="189"/>
                </a:cubicBezTo>
                <a:cubicBezTo>
                  <a:pt x="7756" y="152"/>
                  <a:pt x="7780" y="129"/>
                  <a:pt x="7798" y="100"/>
                </a:cubicBezTo>
                <a:cubicBezTo>
                  <a:pt x="7717" y="72"/>
                  <a:pt x="7580" y="172"/>
                  <a:pt x="7490" y="113"/>
                </a:cubicBezTo>
                <a:cubicBezTo>
                  <a:pt x="7458" y="164"/>
                  <a:pt x="7502" y="180"/>
                  <a:pt x="7469" y="218"/>
                </a:cubicBezTo>
                <a:cubicBezTo>
                  <a:pt x="7441" y="204"/>
                  <a:pt x="7422" y="164"/>
                  <a:pt x="7456" y="139"/>
                </a:cubicBezTo>
                <a:cubicBezTo>
                  <a:pt x="7378" y="46"/>
                  <a:pt x="7200" y="199"/>
                  <a:pt x="7081" y="114"/>
                </a:cubicBezTo>
                <a:cubicBezTo>
                  <a:pt x="7018" y="169"/>
                  <a:pt x="7057" y="194"/>
                  <a:pt x="6961" y="230"/>
                </a:cubicBezTo>
                <a:cubicBezTo>
                  <a:pt x="6984" y="195"/>
                  <a:pt x="6938" y="109"/>
                  <a:pt x="6996" y="104"/>
                </a:cubicBezTo>
                <a:lnTo>
                  <a:pt x="7002" y="65"/>
                </a:lnTo>
                <a:cubicBezTo>
                  <a:pt x="6907" y="58"/>
                  <a:pt x="6780" y="44"/>
                  <a:pt x="6728" y="154"/>
                </a:cubicBezTo>
                <a:cubicBezTo>
                  <a:pt x="6725" y="73"/>
                  <a:pt x="6710" y="138"/>
                  <a:pt x="6674" y="95"/>
                </a:cubicBezTo>
                <a:cubicBezTo>
                  <a:pt x="6660" y="104"/>
                  <a:pt x="6676" y="107"/>
                  <a:pt x="6682" y="112"/>
                </a:cubicBezTo>
                <a:cubicBezTo>
                  <a:pt x="6647" y="182"/>
                  <a:pt x="6629" y="110"/>
                  <a:pt x="6604" y="120"/>
                </a:cubicBezTo>
                <a:lnTo>
                  <a:pt x="6613" y="106"/>
                </a:lnTo>
                <a:lnTo>
                  <a:pt x="6544" y="157"/>
                </a:lnTo>
                <a:cubicBezTo>
                  <a:pt x="6533" y="146"/>
                  <a:pt x="6516" y="130"/>
                  <a:pt x="6513" y="106"/>
                </a:cubicBezTo>
                <a:lnTo>
                  <a:pt x="6514" y="162"/>
                </a:lnTo>
                <a:cubicBezTo>
                  <a:pt x="6477" y="163"/>
                  <a:pt x="6496" y="90"/>
                  <a:pt x="6450" y="105"/>
                </a:cubicBezTo>
                <a:lnTo>
                  <a:pt x="6460" y="147"/>
                </a:lnTo>
                <a:cubicBezTo>
                  <a:pt x="6430" y="121"/>
                  <a:pt x="6384" y="180"/>
                  <a:pt x="6378" y="118"/>
                </a:cubicBezTo>
                <a:cubicBezTo>
                  <a:pt x="6377" y="106"/>
                  <a:pt x="6382" y="111"/>
                  <a:pt x="6393" y="109"/>
                </a:cubicBezTo>
                <a:cubicBezTo>
                  <a:pt x="6347" y="23"/>
                  <a:pt x="6275" y="137"/>
                  <a:pt x="6218" y="97"/>
                </a:cubicBezTo>
                <a:lnTo>
                  <a:pt x="6233" y="189"/>
                </a:lnTo>
                <a:cubicBezTo>
                  <a:pt x="6178" y="218"/>
                  <a:pt x="6199" y="170"/>
                  <a:pt x="6201" y="138"/>
                </a:cubicBezTo>
                <a:cubicBezTo>
                  <a:pt x="6165" y="139"/>
                  <a:pt x="6157" y="109"/>
                  <a:pt x="6108" y="99"/>
                </a:cubicBezTo>
                <a:cubicBezTo>
                  <a:pt x="6084" y="122"/>
                  <a:pt x="6096" y="133"/>
                  <a:pt x="6088" y="159"/>
                </a:cubicBezTo>
                <a:lnTo>
                  <a:pt x="6039" y="137"/>
                </a:lnTo>
                <a:lnTo>
                  <a:pt x="6070" y="87"/>
                </a:lnTo>
                <a:cubicBezTo>
                  <a:pt x="5994" y="220"/>
                  <a:pt x="5880" y="72"/>
                  <a:pt x="5829" y="195"/>
                </a:cubicBezTo>
                <a:cubicBezTo>
                  <a:pt x="5800" y="168"/>
                  <a:pt x="5855" y="139"/>
                  <a:pt x="5838" y="124"/>
                </a:cubicBezTo>
                <a:cubicBezTo>
                  <a:pt x="5748" y="65"/>
                  <a:pt x="5637" y="211"/>
                  <a:pt x="5562" y="144"/>
                </a:cubicBezTo>
                <a:cubicBezTo>
                  <a:pt x="5440" y="78"/>
                  <a:pt x="5299" y="142"/>
                  <a:pt x="5163" y="98"/>
                </a:cubicBezTo>
                <a:lnTo>
                  <a:pt x="5166" y="122"/>
                </a:lnTo>
                <a:lnTo>
                  <a:pt x="5069" y="102"/>
                </a:lnTo>
                <a:cubicBezTo>
                  <a:pt x="5043" y="158"/>
                  <a:pt x="4978" y="132"/>
                  <a:pt x="4937" y="196"/>
                </a:cubicBezTo>
                <a:cubicBezTo>
                  <a:pt x="4940" y="177"/>
                  <a:pt x="4932" y="147"/>
                  <a:pt x="4941" y="133"/>
                </a:cubicBezTo>
                <a:cubicBezTo>
                  <a:pt x="4900" y="140"/>
                  <a:pt x="4855" y="167"/>
                  <a:pt x="4831" y="134"/>
                </a:cubicBezTo>
                <a:lnTo>
                  <a:pt x="4845" y="113"/>
                </a:lnTo>
                <a:cubicBezTo>
                  <a:pt x="4754" y="98"/>
                  <a:pt x="4628" y="96"/>
                  <a:pt x="4580" y="143"/>
                </a:cubicBezTo>
                <a:cubicBezTo>
                  <a:pt x="4549" y="149"/>
                  <a:pt x="4550" y="104"/>
                  <a:pt x="4542" y="74"/>
                </a:cubicBezTo>
                <a:cubicBezTo>
                  <a:pt x="4489" y="72"/>
                  <a:pt x="4455" y="97"/>
                  <a:pt x="4411" y="136"/>
                </a:cubicBezTo>
                <a:cubicBezTo>
                  <a:pt x="4400" y="126"/>
                  <a:pt x="4388" y="115"/>
                  <a:pt x="4375" y="93"/>
                </a:cubicBezTo>
                <a:lnTo>
                  <a:pt x="4355" y="153"/>
                </a:lnTo>
                <a:cubicBezTo>
                  <a:pt x="4333" y="144"/>
                  <a:pt x="4350" y="103"/>
                  <a:pt x="4333" y="88"/>
                </a:cubicBezTo>
                <a:cubicBezTo>
                  <a:pt x="4251" y="160"/>
                  <a:pt x="4155" y="96"/>
                  <a:pt x="4098" y="100"/>
                </a:cubicBezTo>
                <a:lnTo>
                  <a:pt x="4106" y="130"/>
                </a:lnTo>
                <a:cubicBezTo>
                  <a:pt x="4082" y="153"/>
                  <a:pt x="4036" y="111"/>
                  <a:pt x="4065" y="81"/>
                </a:cubicBezTo>
                <a:cubicBezTo>
                  <a:pt x="3951" y="45"/>
                  <a:pt x="3896" y="175"/>
                  <a:pt x="3742" y="160"/>
                </a:cubicBezTo>
                <a:cubicBezTo>
                  <a:pt x="3721" y="50"/>
                  <a:pt x="3603" y="191"/>
                  <a:pt x="3581" y="70"/>
                </a:cubicBezTo>
                <a:cubicBezTo>
                  <a:pt x="3516" y="101"/>
                  <a:pt x="3474" y="52"/>
                  <a:pt x="3429" y="123"/>
                </a:cubicBezTo>
                <a:cubicBezTo>
                  <a:pt x="3427" y="111"/>
                  <a:pt x="3422" y="106"/>
                  <a:pt x="3432" y="104"/>
                </a:cubicBezTo>
                <a:cubicBezTo>
                  <a:pt x="3406" y="58"/>
                  <a:pt x="3321" y="93"/>
                  <a:pt x="3255" y="124"/>
                </a:cubicBezTo>
                <a:lnTo>
                  <a:pt x="3252" y="87"/>
                </a:lnTo>
                <a:cubicBezTo>
                  <a:pt x="3228" y="167"/>
                  <a:pt x="3116" y="143"/>
                  <a:pt x="3092" y="223"/>
                </a:cubicBezTo>
                <a:cubicBezTo>
                  <a:pt x="3085" y="206"/>
                  <a:pt x="3105" y="189"/>
                  <a:pt x="3114" y="175"/>
                </a:cubicBezTo>
                <a:cubicBezTo>
                  <a:pt x="3080" y="100"/>
                  <a:pt x="3054" y="211"/>
                  <a:pt x="3011" y="194"/>
                </a:cubicBezTo>
                <a:cubicBezTo>
                  <a:pt x="3014" y="175"/>
                  <a:pt x="3001" y="152"/>
                  <a:pt x="3010" y="138"/>
                </a:cubicBezTo>
                <a:cubicBezTo>
                  <a:pt x="2865" y="51"/>
                  <a:pt x="2654" y="197"/>
                  <a:pt x="2464" y="138"/>
                </a:cubicBezTo>
                <a:cubicBezTo>
                  <a:pt x="2412" y="135"/>
                  <a:pt x="2483" y="223"/>
                  <a:pt x="2415" y="217"/>
                </a:cubicBezTo>
                <a:cubicBezTo>
                  <a:pt x="2395" y="176"/>
                  <a:pt x="2448" y="135"/>
                  <a:pt x="2405" y="118"/>
                </a:cubicBezTo>
                <a:cubicBezTo>
                  <a:pt x="2373" y="168"/>
                  <a:pt x="2361" y="157"/>
                  <a:pt x="2319" y="153"/>
                </a:cubicBezTo>
                <a:cubicBezTo>
                  <a:pt x="2327" y="126"/>
                  <a:pt x="2320" y="108"/>
                  <a:pt x="2349" y="90"/>
                </a:cubicBezTo>
                <a:cubicBezTo>
                  <a:pt x="2325" y="57"/>
                  <a:pt x="2246" y="154"/>
                  <a:pt x="2197" y="87"/>
                </a:cubicBezTo>
                <a:cubicBezTo>
                  <a:pt x="2199" y="112"/>
                  <a:pt x="2190" y="126"/>
                  <a:pt x="2181" y="140"/>
                </a:cubicBezTo>
                <a:cubicBezTo>
                  <a:pt x="2109" y="210"/>
                  <a:pt x="2017" y="70"/>
                  <a:pt x="2010" y="109"/>
                </a:cubicBezTo>
                <a:cubicBezTo>
                  <a:pt x="2010" y="109"/>
                  <a:pt x="1985" y="120"/>
                  <a:pt x="2007" y="129"/>
                </a:cubicBezTo>
                <a:cubicBezTo>
                  <a:pt x="1980" y="127"/>
                  <a:pt x="1942" y="115"/>
                  <a:pt x="1949" y="76"/>
                </a:cubicBezTo>
                <a:cubicBezTo>
                  <a:pt x="1935" y="98"/>
                  <a:pt x="1923" y="131"/>
                  <a:pt x="1902" y="135"/>
                </a:cubicBezTo>
                <a:lnTo>
                  <a:pt x="1914" y="89"/>
                </a:lnTo>
                <a:cubicBezTo>
                  <a:pt x="1902" y="99"/>
                  <a:pt x="1888" y="128"/>
                  <a:pt x="1876" y="134"/>
                </a:cubicBezTo>
                <a:lnTo>
                  <a:pt x="1895" y="162"/>
                </a:lnTo>
                <a:cubicBezTo>
                  <a:pt x="1865" y="123"/>
                  <a:pt x="1805" y="216"/>
                  <a:pt x="1807" y="128"/>
                </a:cubicBezTo>
                <a:lnTo>
                  <a:pt x="1817" y="126"/>
                </a:lnTo>
                <a:lnTo>
                  <a:pt x="1761" y="86"/>
                </a:lnTo>
                <a:cubicBezTo>
                  <a:pt x="1738" y="122"/>
                  <a:pt x="1716" y="157"/>
                  <a:pt x="1678" y="145"/>
                </a:cubicBezTo>
                <a:cubicBezTo>
                  <a:pt x="1663" y="54"/>
                  <a:pt x="1581" y="125"/>
                  <a:pt x="1533" y="116"/>
                </a:cubicBezTo>
                <a:lnTo>
                  <a:pt x="1535" y="84"/>
                </a:lnTo>
                <a:cubicBezTo>
                  <a:pt x="1498" y="128"/>
                  <a:pt x="1401" y="108"/>
                  <a:pt x="1419" y="124"/>
                </a:cubicBezTo>
                <a:cubicBezTo>
                  <a:pt x="1382" y="125"/>
                  <a:pt x="1332" y="102"/>
                  <a:pt x="1351" y="74"/>
                </a:cubicBezTo>
                <a:cubicBezTo>
                  <a:pt x="1321" y="92"/>
                  <a:pt x="1258" y="91"/>
                  <a:pt x="1242" y="144"/>
                </a:cubicBezTo>
                <a:lnTo>
                  <a:pt x="1182" y="67"/>
                </a:lnTo>
                <a:cubicBezTo>
                  <a:pt x="1146" y="181"/>
                  <a:pt x="1062" y="26"/>
                  <a:pt x="1059" y="147"/>
                </a:cubicBezTo>
                <a:cubicBezTo>
                  <a:pt x="1025" y="128"/>
                  <a:pt x="1033" y="101"/>
                  <a:pt x="1010" y="80"/>
                </a:cubicBezTo>
                <a:cubicBezTo>
                  <a:pt x="963" y="139"/>
                  <a:pt x="915" y="129"/>
                  <a:pt x="867" y="120"/>
                </a:cubicBezTo>
                <a:lnTo>
                  <a:pt x="866" y="107"/>
                </a:lnTo>
                <a:cubicBezTo>
                  <a:pt x="817" y="97"/>
                  <a:pt x="761" y="158"/>
                  <a:pt x="693" y="164"/>
                </a:cubicBezTo>
                <a:lnTo>
                  <a:pt x="679" y="72"/>
                </a:lnTo>
                <a:cubicBezTo>
                  <a:pt x="643" y="85"/>
                  <a:pt x="634" y="156"/>
                  <a:pt x="601" y="137"/>
                </a:cubicBezTo>
                <a:cubicBezTo>
                  <a:pt x="593" y="123"/>
                  <a:pt x="600" y="118"/>
                  <a:pt x="609" y="113"/>
                </a:cubicBezTo>
                <a:cubicBezTo>
                  <a:pt x="576" y="131"/>
                  <a:pt x="532" y="108"/>
                  <a:pt x="507" y="86"/>
                </a:cubicBezTo>
                <a:cubicBezTo>
                  <a:pt x="456" y="152"/>
                  <a:pt x="416" y="127"/>
                  <a:pt x="371" y="199"/>
                </a:cubicBezTo>
                <a:cubicBezTo>
                  <a:pt x="332" y="118"/>
                  <a:pt x="431" y="163"/>
                  <a:pt x="396" y="87"/>
                </a:cubicBezTo>
                <a:cubicBezTo>
                  <a:pt x="324" y="44"/>
                  <a:pt x="250" y="89"/>
                  <a:pt x="170" y="129"/>
                </a:cubicBezTo>
                <a:cubicBezTo>
                  <a:pt x="163" y="111"/>
                  <a:pt x="172" y="97"/>
                  <a:pt x="175" y="78"/>
                </a:cubicBezTo>
                <a:cubicBezTo>
                  <a:pt x="175" y="78"/>
                  <a:pt x="13" y="298"/>
                  <a:pt x="43" y="385"/>
                </a:cubicBezTo>
                <a:cubicBezTo>
                  <a:pt x="23" y="445"/>
                  <a:pt x="0" y="481"/>
                  <a:pt x="69" y="531"/>
                </a:cubicBezTo>
                <a:cubicBezTo>
                  <a:pt x="91" y="496"/>
                  <a:pt x="155" y="453"/>
                  <a:pt x="167" y="520"/>
                </a:cubicBezTo>
                <a:lnTo>
                  <a:pt x="171" y="456"/>
                </a:lnTo>
                <a:cubicBezTo>
                  <a:pt x="263" y="426"/>
                  <a:pt x="179" y="587"/>
                  <a:pt x="289" y="585"/>
                </a:cubicBezTo>
                <a:lnTo>
                  <a:pt x="266" y="564"/>
                </a:lnTo>
                <a:cubicBezTo>
                  <a:pt x="287" y="560"/>
                  <a:pt x="304" y="520"/>
                  <a:pt x="327" y="540"/>
                </a:cubicBezTo>
                <a:cubicBezTo>
                  <a:pt x="334" y="558"/>
                  <a:pt x="319" y="567"/>
                  <a:pt x="310" y="581"/>
                </a:cubicBezTo>
                <a:lnTo>
                  <a:pt x="401" y="495"/>
                </a:lnTo>
                <a:cubicBezTo>
                  <a:pt x="405" y="532"/>
                  <a:pt x="401" y="552"/>
                  <a:pt x="383" y="580"/>
                </a:cubicBezTo>
                <a:cubicBezTo>
                  <a:pt x="467" y="577"/>
                  <a:pt x="366" y="464"/>
                  <a:pt x="468" y="489"/>
                </a:cubicBezTo>
                <a:cubicBezTo>
                  <a:pt x="487" y="517"/>
                  <a:pt x="462" y="528"/>
                  <a:pt x="448" y="549"/>
                </a:cubicBezTo>
                <a:cubicBezTo>
                  <a:pt x="496" y="603"/>
                  <a:pt x="528" y="554"/>
                  <a:pt x="576" y="519"/>
                </a:cubicBezTo>
                <a:cubicBezTo>
                  <a:pt x="577" y="576"/>
                  <a:pt x="545" y="569"/>
                  <a:pt x="585" y="606"/>
                </a:cubicBezTo>
                <a:cubicBezTo>
                  <a:pt x="577" y="576"/>
                  <a:pt x="572" y="526"/>
                  <a:pt x="603" y="521"/>
                </a:cubicBezTo>
                <a:cubicBezTo>
                  <a:pt x="588" y="578"/>
                  <a:pt x="627" y="551"/>
                  <a:pt x="657" y="566"/>
                </a:cubicBezTo>
                <a:cubicBezTo>
                  <a:pt x="651" y="546"/>
                  <a:pt x="653" y="519"/>
                  <a:pt x="665" y="509"/>
                </a:cubicBezTo>
                <a:cubicBezTo>
                  <a:pt x="680" y="500"/>
                  <a:pt x="692" y="523"/>
                  <a:pt x="713" y="519"/>
                </a:cubicBezTo>
                <a:lnTo>
                  <a:pt x="676" y="463"/>
                </a:lnTo>
                <a:cubicBezTo>
                  <a:pt x="728" y="409"/>
                  <a:pt x="757" y="492"/>
                  <a:pt x="797" y="516"/>
                </a:cubicBezTo>
                <a:cubicBezTo>
                  <a:pt x="794" y="527"/>
                  <a:pt x="787" y="534"/>
                  <a:pt x="779" y="537"/>
                </a:cubicBezTo>
                <a:cubicBezTo>
                  <a:pt x="821" y="561"/>
                  <a:pt x="864" y="606"/>
                  <a:pt x="916" y="557"/>
                </a:cubicBezTo>
                <a:lnTo>
                  <a:pt x="912" y="564"/>
                </a:lnTo>
                <a:cubicBezTo>
                  <a:pt x="1011" y="508"/>
                  <a:pt x="881" y="469"/>
                  <a:pt x="997" y="416"/>
                </a:cubicBezTo>
                <a:cubicBezTo>
                  <a:pt x="1035" y="428"/>
                  <a:pt x="978" y="602"/>
                  <a:pt x="1066" y="535"/>
                </a:cubicBezTo>
                <a:cubicBezTo>
                  <a:pt x="1025" y="487"/>
                  <a:pt x="1123" y="418"/>
                  <a:pt x="1173" y="396"/>
                </a:cubicBezTo>
                <a:lnTo>
                  <a:pt x="1121" y="506"/>
                </a:lnTo>
                <a:cubicBezTo>
                  <a:pt x="1141" y="507"/>
                  <a:pt x="1176" y="477"/>
                  <a:pt x="1187" y="488"/>
                </a:cubicBezTo>
                <a:lnTo>
                  <a:pt x="1185" y="463"/>
                </a:lnTo>
                <a:cubicBezTo>
                  <a:pt x="1181" y="370"/>
                  <a:pt x="1249" y="476"/>
                  <a:pt x="1286" y="419"/>
                </a:cubicBezTo>
                <a:cubicBezTo>
                  <a:pt x="1241" y="547"/>
                  <a:pt x="1238" y="523"/>
                  <a:pt x="1230" y="650"/>
                </a:cubicBezTo>
                <a:cubicBezTo>
                  <a:pt x="1265" y="580"/>
                  <a:pt x="1306" y="516"/>
                  <a:pt x="1370" y="530"/>
                </a:cubicBezTo>
                <a:lnTo>
                  <a:pt x="1317" y="628"/>
                </a:lnTo>
                <a:cubicBezTo>
                  <a:pt x="1403" y="649"/>
                  <a:pt x="1504" y="505"/>
                  <a:pt x="1575" y="423"/>
                </a:cubicBezTo>
                <a:cubicBezTo>
                  <a:pt x="1556" y="495"/>
                  <a:pt x="1585" y="521"/>
                  <a:pt x="1554" y="584"/>
                </a:cubicBezTo>
                <a:lnTo>
                  <a:pt x="1636" y="568"/>
                </a:lnTo>
                <a:lnTo>
                  <a:pt x="1613" y="648"/>
                </a:lnTo>
                <a:cubicBezTo>
                  <a:pt x="1647" y="566"/>
                  <a:pt x="1684" y="622"/>
                  <a:pt x="1678" y="517"/>
                </a:cubicBezTo>
                <a:cubicBezTo>
                  <a:pt x="1669" y="531"/>
                  <a:pt x="1671" y="543"/>
                  <a:pt x="1655" y="540"/>
                </a:cubicBezTo>
                <a:cubicBezTo>
                  <a:pt x="1657" y="508"/>
                  <a:pt x="1671" y="442"/>
                  <a:pt x="1714" y="447"/>
                </a:cubicBezTo>
                <a:cubicBezTo>
                  <a:pt x="1742" y="473"/>
                  <a:pt x="1697" y="488"/>
                  <a:pt x="1705" y="518"/>
                </a:cubicBezTo>
                <a:cubicBezTo>
                  <a:pt x="1732" y="475"/>
                  <a:pt x="1734" y="544"/>
                  <a:pt x="1762" y="513"/>
                </a:cubicBezTo>
                <a:lnTo>
                  <a:pt x="1737" y="468"/>
                </a:lnTo>
                <a:cubicBezTo>
                  <a:pt x="1757" y="407"/>
                  <a:pt x="1784" y="466"/>
                  <a:pt x="1812" y="435"/>
                </a:cubicBezTo>
                <a:cubicBezTo>
                  <a:pt x="1778" y="461"/>
                  <a:pt x="1789" y="497"/>
                  <a:pt x="1802" y="533"/>
                </a:cubicBezTo>
                <a:lnTo>
                  <a:pt x="1800" y="525"/>
                </a:lnTo>
                <a:cubicBezTo>
                  <a:pt x="1820" y="522"/>
                  <a:pt x="1848" y="479"/>
                  <a:pt x="1862" y="514"/>
                </a:cubicBezTo>
                <a:lnTo>
                  <a:pt x="1844" y="599"/>
                </a:lnTo>
                <a:lnTo>
                  <a:pt x="1875" y="537"/>
                </a:lnTo>
                <a:cubicBezTo>
                  <a:pt x="1886" y="547"/>
                  <a:pt x="1894" y="577"/>
                  <a:pt x="1875" y="593"/>
                </a:cubicBezTo>
                <a:cubicBezTo>
                  <a:pt x="1969" y="645"/>
                  <a:pt x="1872" y="411"/>
                  <a:pt x="1996" y="489"/>
                </a:cubicBezTo>
                <a:cubicBezTo>
                  <a:pt x="1994" y="521"/>
                  <a:pt x="1980" y="543"/>
                  <a:pt x="1947" y="523"/>
                </a:cubicBezTo>
                <a:cubicBezTo>
                  <a:pt x="1941" y="575"/>
                  <a:pt x="1950" y="605"/>
                  <a:pt x="1983" y="624"/>
                </a:cubicBezTo>
                <a:cubicBezTo>
                  <a:pt x="1984" y="628"/>
                  <a:pt x="1983" y="630"/>
                  <a:pt x="1983" y="633"/>
                </a:cubicBezTo>
                <a:cubicBezTo>
                  <a:pt x="2047" y="635"/>
                  <a:pt x="2131" y="639"/>
                  <a:pt x="217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28650" y="2400300"/>
            <a:ext cx="7886700" cy="3776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A4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354217" y="98475"/>
            <a:ext cx="8435566" cy="28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Operacije sa nizovima</a:t>
            </a:r>
            <a:br>
              <a:rPr lang="en-US" sz="6000"/>
            </a:br>
            <a:endParaRPr sz="60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143000" y="408146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rPr lang="en-US"/>
              <a:t>Kristina Dženopoljac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403" y="4240965"/>
            <a:ext cx="1733194" cy="1970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umbrella, accessory&#10;&#10;Description automatically generated" id="106" name="Google Shape;10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21" y="4240965"/>
            <a:ext cx="2367541" cy="236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Nizovi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28650" y="2209800"/>
            <a:ext cx="7886700" cy="4181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6212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Skup podataka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Svaki član ima jedinstvenu poziciju po kojoj mu se pristupa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Članovi mogu imati vrednost osnovnog tipa </a:t>
            </a:r>
            <a:br>
              <a:rPr lang="en-US"/>
            </a:br>
            <a:r>
              <a:rPr lang="en-US"/>
              <a:t>ili složenog tipa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Članovi niza ne moraju biti međusobno istog tipa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76212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Klasa Array()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Klasa objekata koji imaju vrednost u vidu stringa</a:t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526" y="4708237"/>
            <a:ext cx="5763069" cy="1101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Pristup članovima niza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304800" y="2281382"/>
            <a:ext cx="8229600" cy="384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 poziciji u nizu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Čitanje vrednosti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</a:pPr>
            <a:r>
              <a:rPr lang="en-US"/>
              <a:t>Zadavanje vrednosti</a:t>
            </a:r>
            <a:endParaRPr/>
          </a:p>
          <a:p>
            <a:pPr indent="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t/>
            </a:r>
            <a:endParaRPr/>
          </a:p>
          <a:p>
            <a:pPr indent="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t/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632" y="4366491"/>
            <a:ext cx="6964823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031" y="2187860"/>
            <a:ext cx="1752600" cy="89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693305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Neke često korišene funkcije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923637" y="2059709"/>
            <a:ext cx="5578764" cy="479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arr.length</a:t>
            </a:r>
            <a:endParaRPr/>
          </a:p>
          <a:p>
            <a:pPr indent="-171449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vraća dužinu niza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arr.slice(start_pozicija, end_pozicija)</a:t>
            </a:r>
            <a:endParaRPr/>
          </a:p>
          <a:p>
            <a:pPr indent="-171449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Vraća podniz između dve pozicije</a:t>
            </a:r>
            <a:endParaRPr/>
          </a:p>
          <a:p>
            <a:pPr indent="-171449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Ako su parametri negativni brojanje pozicija se vrši s desna na levo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arr.push(element)</a:t>
            </a:r>
            <a:endParaRPr/>
          </a:p>
          <a:p>
            <a:pPr indent="-171449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Dodaje element na kraj niza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arr.pop()</a:t>
            </a:r>
            <a:endParaRPr/>
          </a:p>
          <a:p>
            <a:pPr indent="-171449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Uzima poslednji element iz niza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arr.sort()</a:t>
            </a:r>
            <a:endParaRPr/>
          </a:p>
          <a:p>
            <a:pPr indent="-171449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Sortira niz u neopadajući poredan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arr.reverse()</a:t>
            </a:r>
            <a:endParaRPr/>
          </a:p>
          <a:p>
            <a:pPr indent="-171449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Sortira niz u opadajući poredak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arr.splice(start_pozicija, dužina, elementi)</a:t>
            </a:r>
            <a:endParaRPr/>
          </a:p>
          <a:p>
            <a:pPr indent="-171449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Za uklanjanje i umetanje elemenata</a:t>
            </a:r>
            <a:endParaRPr/>
          </a:p>
          <a:p>
            <a:pPr indent="-952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577850" y="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Neke često korišćene funkcije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06218" y="1219200"/>
            <a:ext cx="8668327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/>
              <a:t>arr.concat(arr1)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-US" sz="1050"/>
              <a:t>Vraća spojene niz arr i arr1</a:t>
            </a:r>
            <a:endParaRPr sz="1050"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/>
              <a:t>arr.copyWithin(at, start, end)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-US" sz="1050"/>
              <a:t>Umeće podniz od pozicije </a:t>
            </a:r>
            <a:r>
              <a:rPr i="1" lang="en-US" sz="1050"/>
              <a:t>start</a:t>
            </a:r>
            <a:r>
              <a:rPr lang="en-US" sz="1050"/>
              <a:t> do pozicije </a:t>
            </a:r>
            <a:r>
              <a:rPr i="1" lang="en-US" sz="1050"/>
              <a:t>end </a:t>
            </a:r>
            <a:r>
              <a:rPr lang="en-US" sz="1050"/>
              <a:t>u niz arr nakon pozicije </a:t>
            </a:r>
            <a:r>
              <a:rPr i="1" lang="en-US" sz="1050"/>
              <a:t>at</a:t>
            </a:r>
            <a:endParaRPr i="1" sz="1050"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/>
              <a:t>arr.every(callbackfja)</a:t>
            </a:r>
            <a:endParaRPr sz="1100"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-US" sz="1050"/>
              <a:t>Proverava da li svi elementi niza zadovoljavaju neki uslov koji se ispituje u callback funkciji callbackfja kojoj se prosleđuju: element , index elementa i niz arr</a:t>
            </a:r>
            <a:endParaRPr sz="1050"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/>
              <a:t>arr.filter(callbackfja)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-US" sz="1050"/>
              <a:t>Filtrira niz na osnovu uslova u callback funkciji callbackfja kojoj se prosleđuju: element , index elementa i niz arr</a:t>
            </a:r>
            <a:endParaRPr sz="1050"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/>
              <a:t>arr.find()</a:t>
            </a:r>
            <a:endParaRPr sz="1100"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-US" sz="1050"/>
              <a:t>Vraća prvi clan niza koji zadovoljava uslov iz callback funkcije callbackfja kojoj se prosleđuju: element , index elementa i niz arr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/>
              <a:t>arr.findIndex()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-US" sz="1050"/>
              <a:t>Vraća index prvog člana niza koji zadovoljava uslov iz callback funkcije callbackfja kojoj se prosleđuju: element , index elementa i niz arr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/>
              <a:t>arr.forEach()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-US" sz="1050"/>
              <a:t>Izvrsava callback funkciju callbackfja za svaki clan niza</a:t>
            </a:r>
            <a:endParaRPr sz="1050"/>
          </a:p>
          <a:p>
            <a:pPr indent="-171450" lvl="0" marL="17145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</a:pPr>
            <a:r>
              <a:rPr lang="en-US" sz="1100"/>
              <a:t>arr.includes()</a:t>
            </a:r>
            <a:endParaRPr sz="1100"/>
          </a:p>
          <a:p>
            <a:pPr indent="-171450" lvl="1" marL="514350" rtl="0" algn="l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lang="en-US" sz="1050"/>
              <a:t>Proverava da li postoji neki element u nizu</a:t>
            </a:r>
            <a:endParaRPr sz="1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092" y="558651"/>
            <a:ext cx="5497306" cy="549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PGO-Blackboard">
      <a:dk1>
        <a:srgbClr val="000000"/>
      </a:dk1>
      <a:lt1>
        <a:srgbClr val="FFFFFF"/>
      </a:lt1>
      <a:dk2>
        <a:srgbClr val="013D9A"/>
      </a:dk2>
      <a:lt2>
        <a:srgbClr val="E88388"/>
      </a:lt2>
      <a:accent1>
        <a:srgbClr val="A8CC8C"/>
      </a:accent1>
      <a:accent2>
        <a:srgbClr val="DBAB79"/>
      </a:accent2>
      <a:accent3>
        <a:srgbClr val="71BEF2"/>
      </a:accent3>
      <a:accent4>
        <a:srgbClr val="D290E4"/>
      </a:accent4>
      <a:accent5>
        <a:srgbClr val="66C2CD"/>
      </a:accent5>
      <a:accent6>
        <a:srgbClr val="F8F87B"/>
      </a:accent6>
      <a:hlink>
        <a:srgbClr val="EE3F53"/>
      </a:hlink>
      <a:folHlink>
        <a:srgbClr val="EE3F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2019-10-04T15:11:35Z</dcterms:created>
  <dc:creator>Bojan Đokić</dc:creator>
</cp:coreProperties>
</file>