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  <p:sldMasterId id="2147483692" r:id="rId2"/>
  </p:sldMasterIdLst>
  <p:notesMasterIdLst>
    <p:notesMasterId r:id="rId13"/>
  </p:notesMasterIdLst>
  <p:sldIdLst>
    <p:sldId id="339" r:id="rId3"/>
    <p:sldId id="266" r:id="rId4"/>
    <p:sldId id="273" r:id="rId5"/>
    <p:sldId id="267" r:id="rId6"/>
    <p:sldId id="272" r:id="rId7"/>
    <p:sldId id="271" r:id="rId8"/>
    <p:sldId id="269" r:id="rId9"/>
    <p:sldId id="270" r:id="rId10"/>
    <p:sldId id="268" r:id="rId11"/>
    <p:sldId id="34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23B"/>
    <a:srgbClr val="00B09B"/>
    <a:srgbClr val="F0EEEF"/>
    <a:srgbClr val="0D95BC"/>
    <a:srgbClr val="DF361F"/>
    <a:srgbClr val="6C2B43"/>
    <a:srgbClr val="7B0051"/>
    <a:srgbClr val="063951"/>
    <a:srgbClr val="EB1E42"/>
    <a:srgbClr val="B2C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6" d="100"/>
          <a:sy n="106" d="100"/>
        </p:scale>
        <p:origin x="165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84A2D-8C05-4923-A653-495C18F8386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9B9AA-3CA5-4E00-91E3-4A1E94F5313A}">
      <dgm:prSet phldrT="[Text]"/>
      <dgm:spPr/>
      <dgm:t>
        <a:bodyPr/>
        <a:lstStyle/>
        <a:p>
          <a:r>
            <a:rPr lang="sr-Latn-RS" dirty="0"/>
            <a:t>HTML DOM Document</a:t>
          </a:r>
          <a:endParaRPr lang="en-US" dirty="0"/>
        </a:p>
      </dgm:t>
    </dgm:pt>
    <dgm:pt modelId="{AE629FAB-AE0F-40FD-B960-AD655D749425}" type="parTrans" cxnId="{707294D1-CB8E-49F2-BBBF-6EAFFA9D9715}">
      <dgm:prSet/>
      <dgm:spPr/>
      <dgm:t>
        <a:bodyPr/>
        <a:lstStyle/>
        <a:p>
          <a:endParaRPr lang="en-US"/>
        </a:p>
      </dgm:t>
    </dgm:pt>
    <dgm:pt modelId="{6884B562-091D-46C8-B70D-F9625D211043}" type="sibTrans" cxnId="{707294D1-CB8E-49F2-BBBF-6EAFFA9D9715}">
      <dgm:prSet/>
      <dgm:spPr/>
      <dgm:t>
        <a:bodyPr/>
        <a:lstStyle/>
        <a:p>
          <a:endParaRPr lang="en-US"/>
        </a:p>
      </dgm:t>
    </dgm:pt>
    <dgm:pt modelId="{8B66171E-7F90-4B55-A411-5AEDEB28C0F2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sr-Latn-RS" dirty="0"/>
            <a:t>HTML DOM Elements</a:t>
          </a:r>
          <a:endParaRPr lang="en-US" dirty="0"/>
        </a:p>
      </dgm:t>
    </dgm:pt>
    <dgm:pt modelId="{0BCEB4ED-82E9-4B50-932E-5828B8A71AF2}" type="parTrans" cxnId="{699FD74F-DF6A-4059-AC0B-62F5872F2F73}">
      <dgm:prSet/>
      <dgm:spPr/>
      <dgm:t>
        <a:bodyPr/>
        <a:lstStyle/>
        <a:p>
          <a:endParaRPr lang="en-US"/>
        </a:p>
      </dgm:t>
    </dgm:pt>
    <dgm:pt modelId="{B6BFC408-4156-48AF-99E7-DCE853D6D5CF}" type="sibTrans" cxnId="{699FD74F-DF6A-4059-AC0B-62F5872F2F73}">
      <dgm:prSet/>
      <dgm:spPr/>
      <dgm:t>
        <a:bodyPr/>
        <a:lstStyle/>
        <a:p>
          <a:endParaRPr lang="en-US"/>
        </a:p>
      </dgm:t>
    </dgm:pt>
    <dgm:pt modelId="{76A68843-90F6-463C-A397-38C042670350}">
      <dgm:prSet phldrT="[Text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sr-Latn-RS" dirty="0"/>
            <a:t>HTML DOM Attributes</a:t>
          </a:r>
          <a:endParaRPr lang="en-US" dirty="0"/>
        </a:p>
      </dgm:t>
    </dgm:pt>
    <dgm:pt modelId="{B4EFA20C-E775-4F59-86A4-34FA9E9D10E3}" type="parTrans" cxnId="{FD909556-B561-457B-AA4E-BE75F3EE01FA}">
      <dgm:prSet/>
      <dgm:spPr/>
      <dgm:t>
        <a:bodyPr/>
        <a:lstStyle/>
        <a:p>
          <a:endParaRPr lang="en-US"/>
        </a:p>
      </dgm:t>
    </dgm:pt>
    <dgm:pt modelId="{5A4984F5-7132-4691-A260-D53E739C4083}" type="sibTrans" cxnId="{FD909556-B561-457B-AA4E-BE75F3EE01FA}">
      <dgm:prSet/>
      <dgm:spPr/>
      <dgm:t>
        <a:bodyPr/>
        <a:lstStyle/>
        <a:p>
          <a:endParaRPr lang="en-US"/>
        </a:p>
      </dgm:t>
    </dgm:pt>
    <dgm:pt modelId="{76327768-D856-462C-97CB-8078925A18D6}">
      <dgm:prSet phldrT="[Text]"/>
      <dgm:spPr>
        <a:ln>
          <a:solidFill>
            <a:srgbClr val="C00000"/>
          </a:solidFill>
        </a:ln>
      </dgm:spPr>
      <dgm:t>
        <a:bodyPr/>
        <a:lstStyle/>
        <a:p>
          <a:r>
            <a:rPr lang="sr-Latn-RS" dirty="0"/>
            <a:t>HTML DOM Events</a:t>
          </a:r>
          <a:endParaRPr lang="en-US" dirty="0"/>
        </a:p>
      </dgm:t>
    </dgm:pt>
    <dgm:pt modelId="{87CCB567-E8F7-4BAB-BC45-A4CC358F2B01}" type="parTrans" cxnId="{873EE902-A7E0-42E6-9F35-63528B77459A}">
      <dgm:prSet/>
      <dgm:spPr/>
      <dgm:t>
        <a:bodyPr/>
        <a:lstStyle/>
        <a:p>
          <a:endParaRPr lang="en-US"/>
        </a:p>
      </dgm:t>
    </dgm:pt>
    <dgm:pt modelId="{B5D227A3-BC4A-4048-A4D2-1CF9A6473195}" type="sibTrans" cxnId="{873EE902-A7E0-42E6-9F35-63528B77459A}">
      <dgm:prSet/>
      <dgm:spPr/>
      <dgm:t>
        <a:bodyPr/>
        <a:lstStyle/>
        <a:p>
          <a:endParaRPr lang="en-US"/>
        </a:p>
      </dgm:t>
    </dgm:pt>
    <dgm:pt modelId="{1039A312-9809-4DA7-9C96-4EF83994E5B4}" type="pres">
      <dgm:prSet presAssocID="{A5784A2D-8C05-4923-A653-495C18F838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176BDF-DBA6-418D-9B34-123B24791F5D}" type="pres">
      <dgm:prSet presAssocID="{C2A9B9AA-3CA5-4E00-91E3-4A1E94F5313A}" presName="hierRoot1" presStyleCnt="0"/>
      <dgm:spPr/>
    </dgm:pt>
    <dgm:pt modelId="{833A9AD9-0637-4CC3-8E1A-AC2A729541E3}" type="pres">
      <dgm:prSet presAssocID="{C2A9B9AA-3CA5-4E00-91E3-4A1E94F5313A}" presName="composite" presStyleCnt="0"/>
      <dgm:spPr/>
    </dgm:pt>
    <dgm:pt modelId="{931A5AA9-6B04-4E3B-9167-2D6F707E1CF6}" type="pres">
      <dgm:prSet presAssocID="{C2A9B9AA-3CA5-4E00-91E3-4A1E94F5313A}" presName="background" presStyleLbl="node0" presStyleIdx="0" presStyleCnt="1"/>
      <dgm:spPr/>
    </dgm:pt>
    <dgm:pt modelId="{CF23A08B-BF02-4647-AD03-5310B019D70D}" type="pres">
      <dgm:prSet presAssocID="{C2A9B9AA-3CA5-4E00-91E3-4A1E94F5313A}" presName="text" presStyleLbl="fgAcc0" presStyleIdx="0" presStyleCnt="1">
        <dgm:presLayoutVars>
          <dgm:chPref val="3"/>
        </dgm:presLayoutVars>
      </dgm:prSet>
      <dgm:spPr/>
    </dgm:pt>
    <dgm:pt modelId="{2FDE1126-A721-481F-9A61-46E047F3DA63}" type="pres">
      <dgm:prSet presAssocID="{C2A9B9AA-3CA5-4E00-91E3-4A1E94F5313A}" presName="hierChild2" presStyleCnt="0"/>
      <dgm:spPr/>
    </dgm:pt>
    <dgm:pt modelId="{4723296E-0306-4679-847F-F3639F82412A}" type="pres">
      <dgm:prSet presAssocID="{0BCEB4ED-82E9-4B50-932E-5828B8A71AF2}" presName="Name10" presStyleLbl="parChTrans1D2" presStyleIdx="0" presStyleCnt="1"/>
      <dgm:spPr/>
    </dgm:pt>
    <dgm:pt modelId="{DE858471-38CB-431F-AEDE-1FE106EB4430}" type="pres">
      <dgm:prSet presAssocID="{8B66171E-7F90-4B55-A411-5AEDEB28C0F2}" presName="hierRoot2" presStyleCnt="0"/>
      <dgm:spPr/>
    </dgm:pt>
    <dgm:pt modelId="{551BACEB-4429-4C4E-9BAC-ABB776997642}" type="pres">
      <dgm:prSet presAssocID="{8B66171E-7F90-4B55-A411-5AEDEB28C0F2}" presName="composite2" presStyleCnt="0"/>
      <dgm:spPr/>
    </dgm:pt>
    <dgm:pt modelId="{5F4B4B5F-A446-4B4F-971F-68BAC27FF988}" type="pres">
      <dgm:prSet presAssocID="{8B66171E-7F90-4B55-A411-5AEDEB28C0F2}" presName="background2" presStyleLbl="node2" presStyleIdx="0" presStyleCnt="1"/>
      <dgm:spPr>
        <a:solidFill>
          <a:srgbClr val="92D050"/>
        </a:solidFill>
      </dgm:spPr>
    </dgm:pt>
    <dgm:pt modelId="{FF347085-5B94-4D0E-A5AB-5DE3E79F3400}" type="pres">
      <dgm:prSet presAssocID="{8B66171E-7F90-4B55-A411-5AEDEB28C0F2}" presName="text2" presStyleLbl="fgAcc2" presStyleIdx="0" presStyleCnt="1">
        <dgm:presLayoutVars>
          <dgm:chPref val="3"/>
        </dgm:presLayoutVars>
      </dgm:prSet>
      <dgm:spPr/>
    </dgm:pt>
    <dgm:pt modelId="{3EB31EDD-2505-45F4-BA26-8C6BAF5C055B}" type="pres">
      <dgm:prSet presAssocID="{8B66171E-7F90-4B55-A411-5AEDEB28C0F2}" presName="hierChild3" presStyleCnt="0"/>
      <dgm:spPr/>
    </dgm:pt>
    <dgm:pt modelId="{225452F7-1103-4DB9-A479-5D859DCF32B1}" type="pres">
      <dgm:prSet presAssocID="{B4EFA20C-E775-4F59-86A4-34FA9E9D10E3}" presName="Name17" presStyleLbl="parChTrans1D3" presStyleIdx="0" presStyleCnt="2"/>
      <dgm:spPr/>
    </dgm:pt>
    <dgm:pt modelId="{2847FCE7-0314-4E07-B68F-810893454C46}" type="pres">
      <dgm:prSet presAssocID="{76A68843-90F6-463C-A397-38C042670350}" presName="hierRoot3" presStyleCnt="0"/>
      <dgm:spPr/>
    </dgm:pt>
    <dgm:pt modelId="{D50BFA8B-582C-4052-BFB7-16E3E7186EB1}" type="pres">
      <dgm:prSet presAssocID="{76A68843-90F6-463C-A397-38C042670350}" presName="composite3" presStyleCnt="0"/>
      <dgm:spPr/>
    </dgm:pt>
    <dgm:pt modelId="{ACA7A73B-2098-47C4-916D-8FECFBBB6517}" type="pres">
      <dgm:prSet presAssocID="{76A68843-90F6-463C-A397-38C042670350}" presName="background3" presStyleLbl="node3" presStyleIdx="0" presStyleCnt="2"/>
      <dgm:spPr>
        <a:solidFill>
          <a:schemeClr val="accent6">
            <a:lumMod val="60000"/>
            <a:lumOff val="40000"/>
          </a:schemeClr>
        </a:solidFill>
      </dgm:spPr>
    </dgm:pt>
    <dgm:pt modelId="{BC210BB4-32B8-406F-AFD9-54CB4C0AFACE}" type="pres">
      <dgm:prSet presAssocID="{76A68843-90F6-463C-A397-38C042670350}" presName="text3" presStyleLbl="fgAcc3" presStyleIdx="0" presStyleCnt="2">
        <dgm:presLayoutVars>
          <dgm:chPref val="3"/>
        </dgm:presLayoutVars>
      </dgm:prSet>
      <dgm:spPr/>
    </dgm:pt>
    <dgm:pt modelId="{1D20CEBB-39D7-4C4A-8F52-5DBB6863BBB5}" type="pres">
      <dgm:prSet presAssocID="{76A68843-90F6-463C-A397-38C042670350}" presName="hierChild4" presStyleCnt="0"/>
      <dgm:spPr/>
    </dgm:pt>
    <dgm:pt modelId="{F97CE40A-E3C4-4772-9E18-D784FBA5FD07}" type="pres">
      <dgm:prSet presAssocID="{87CCB567-E8F7-4BAB-BC45-A4CC358F2B01}" presName="Name17" presStyleLbl="parChTrans1D3" presStyleIdx="1" presStyleCnt="2"/>
      <dgm:spPr/>
    </dgm:pt>
    <dgm:pt modelId="{571B87F6-F46C-485E-A050-0F1992896E52}" type="pres">
      <dgm:prSet presAssocID="{76327768-D856-462C-97CB-8078925A18D6}" presName="hierRoot3" presStyleCnt="0"/>
      <dgm:spPr/>
    </dgm:pt>
    <dgm:pt modelId="{0EC77A26-7567-4CA4-8370-5EE3790F92B9}" type="pres">
      <dgm:prSet presAssocID="{76327768-D856-462C-97CB-8078925A18D6}" presName="composite3" presStyleCnt="0"/>
      <dgm:spPr/>
    </dgm:pt>
    <dgm:pt modelId="{47D46177-9899-4910-8365-8AC34738073F}" type="pres">
      <dgm:prSet presAssocID="{76327768-D856-462C-97CB-8078925A18D6}" presName="background3" presStyleLbl="node3" presStyleIdx="1" presStyleCnt="2"/>
      <dgm:spPr>
        <a:solidFill>
          <a:srgbClr val="FF0000"/>
        </a:solidFill>
      </dgm:spPr>
    </dgm:pt>
    <dgm:pt modelId="{F26E088C-15AC-4CBE-96F4-AB67E1E4DFA6}" type="pres">
      <dgm:prSet presAssocID="{76327768-D856-462C-97CB-8078925A18D6}" presName="text3" presStyleLbl="fgAcc3" presStyleIdx="1" presStyleCnt="2">
        <dgm:presLayoutVars>
          <dgm:chPref val="3"/>
        </dgm:presLayoutVars>
      </dgm:prSet>
      <dgm:spPr/>
    </dgm:pt>
    <dgm:pt modelId="{1DF5ECCD-6ED1-4559-B353-23A09FD3012F}" type="pres">
      <dgm:prSet presAssocID="{76327768-D856-462C-97CB-8078925A18D6}" presName="hierChild4" presStyleCnt="0"/>
      <dgm:spPr/>
    </dgm:pt>
  </dgm:ptLst>
  <dgm:cxnLst>
    <dgm:cxn modelId="{873EE902-A7E0-42E6-9F35-63528B77459A}" srcId="{8B66171E-7F90-4B55-A411-5AEDEB28C0F2}" destId="{76327768-D856-462C-97CB-8078925A18D6}" srcOrd="1" destOrd="0" parTransId="{87CCB567-E8F7-4BAB-BC45-A4CC358F2B01}" sibTransId="{B5D227A3-BC4A-4048-A4D2-1CF9A6473195}"/>
    <dgm:cxn modelId="{07FAC804-7F55-489E-9949-8B5FF56E4929}" type="presOf" srcId="{C2A9B9AA-3CA5-4E00-91E3-4A1E94F5313A}" destId="{CF23A08B-BF02-4647-AD03-5310B019D70D}" srcOrd="0" destOrd="0" presId="urn:microsoft.com/office/officeart/2005/8/layout/hierarchy1"/>
    <dgm:cxn modelId="{58871019-2D73-45E4-A3CA-F6511F91A0A5}" type="presOf" srcId="{0BCEB4ED-82E9-4B50-932E-5828B8A71AF2}" destId="{4723296E-0306-4679-847F-F3639F82412A}" srcOrd="0" destOrd="0" presId="urn:microsoft.com/office/officeart/2005/8/layout/hierarchy1"/>
    <dgm:cxn modelId="{F3A2702F-A5FA-4440-96CA-DC80BF6EE75F}" type="presOf" srcId="{8B66171E-7F90-4B55-A411-5AEDEB28C0F2}" destId="{FF347085-5B94-4D0E-A5AB-5DE3E79F3400}" srcOrd="0" destOrd="0" presId="urn:microsoft.com/office/officeart/2005/8/layout/hierarchy1"/>
    <dgm:cxn modelId="{699FD74F-DF6A-4059-AC0B-62F5872F2F73}" srcId="{C2A9B9AA-3CA5-4E00-91E3-4A1E94F5313A}" destId="{8B66171E-7F90-4B55-A411-5AEDEB28C0F2}" srcOrd="0" destOrd="0" parTransId="{0BCEB4ED-82E9-4B50-932E-5828B8A71AF2}" sibTransId="{B6BFC408-4156-48AF-99E7-DCE853D6D5CF}"/>
    <dgm:cxn modelId="{AD891876-B843-4E8C-9F1A-E887E2E6C67F}" type="presOf" srcId="{A5784A2D-8C05-4923-A653-495C18F83864}" destId="{1039A312-9809-4DA7-9C96-4EF83994E5B4}" srcOrd="0" destOrd="0" presId="urn:microsoft.com/office/officeart/2005/8/layout/hierarchy1"/>
    <dgm:cxn modelId="{FD909556-B561-457B-AA4E-BE75F3EE01FA}" srcId="{8B66171E-7F90-4B55-A411-5AEDEB28C0F2}" destId="{76A68843-90F6-463C-A397-38C042670350}" srcOrd="0" destOrd="0" parTransId="{B4EFA20C-E775-4F59-86A4-34FA9E9D10E3}" sibTransId="{5A4984F5-7132-4691-A260-D53E739C4083}"/>
    <dgm:cxn modelId="{BE4FFC7C-000A-4A3B-98A8-DA6E1429A38F}" type="presOf" srcId="{76327768-D856-462C-97CB-8078925A18D6}" destId="{F26E088C-15AC-4CBE-96F4-AB67E1E4DFA6}" srcOrd="0" destOrd="0" presId="urn:microsoft.com/office/officeart/2005/8/layout/hierarchy1"/>
    <dgm:cxn modelId="{8D099A86-70F8-4E40-811A-5C0E3720B587}" type="presOf" srcId="{87CCB567-E8F7-4BAB-BC45-A4CC358F2B01}" destId="{F97CE40A-E3C4-4772-9E18-D784FBA5FD07}" srcOrd="0" destOrd="0" presId="urn:microsoft.com/office/officeart/2005/8/layout/hierarchy1"/>
    <dgm:cxn modelId="{2EE26E88-0CEF-4460-AF66-C94F32AE2E00}" type="presOf" srcId="{B4EFA20C-E775-4F59-86A4-34FA9E9D10E3}" destId="{225452F7-1103-4DB9-A479-5D859DCF32B1}" srcOrd="0" destOrd="0" presId="urn:microsoft.com/office/officeart/2005/8/layout/hierarchy1"/>
    <dgm:cxn modelId="{D82F8FBC-C5DC-4384-88C6-1C79138D4517}" type="presOf" srcId="{76A68843-90F6-463C-A397-38C042670350}" destId="{BC210BB4-32B8-406F-AFD9-54CB4C0AFACE}" srcOrd="0" destOrd="0" presId="urn:microsoft.com/office/officeart/2005/8/layout/hierarchy1"/>
    <dgm:cxn modelId="{707294D1-CB8E-49F2-BBBF-6EAFFA9D9715}" srcId="{A5784A2D-8C05-4923-A653-495C18F83864}" destId="{C2A9B9AA-3CA5-4E00-91E3-4A1E94F5313A}" srcOrd="0" destOrd="0" parTransId="{AE629FAB-AE0F-40FD-B960-AD655D749425}" sibTransId="{6884B562-091D-46C8-B70D-F9625D211043}"/>
    <dgm:cxn modelId="{D496C951-1076-416D-A189-7F6107359936}" type="presParOf" srcId="{1039A312-9809-4DA7-9C96-4EF83994E5B4}" destId="{FF176BDF-DBA6-418D-9B34-123B24791F5D}" srcOrd="0" destOrd="0" presId="urn:microsoft.com/office/officeart/2005/8/layout/hierarchy1"/>
    <dgm:cxn modelId="{4549C07F-2EB7-4070-8131-68F460465B19}" type="presParOf" srcId="{FF176BDF-DBA6-418D-9B34-123B24791F5D}" destId="{833A9AD9-0637-4CC3-8E1A-AC2A729541E3}" srcOrd="0" destOrd="0" presId="urn:microsoft.com/office/officeart/2005/8/layout/hierarchy1"/>
    <dgm:cxn modelId="{2CA50CE0-02FC-4652-806B-A64ED27A540B}" type="presParOf" srcId="{833A9AD9-0637-4CC3-8E1A-AC2A729541E3}" destId="{931A5AA9-6B04-4E3B-9167-2D6F707E1CF6}" srcOrd="0" destOrd="0" presId="urn:microsoft.com/office/officeart/2005/8/layout/hierarchy1"/>
    <dgm:cxn modelId="{0D26E7E7-C6D8-482F-BBA7-8C77F136F374}" type="presParOf" srcId="{833A9AD9-0637-4CC3-8E1A-AC2A729541E3}" destId="{CF23A08B-BF02-4647-AD03-5310B019D70D}" srcOrd="1" destOrd="0" presId="urn:microsoft.com/office/officeart/2005/8/layout/hierarchy1"/>
    <dgm:cxn modelId="{FDF0E10C-C0D2-4438-9AB1-9D6C4D412BD1}" type="presParOf" srcId="{FF176BDF-DBA6-418D-9B34-123B24791F5D}" destId="{2FDE1126-A721-481F-9A61-46E047F3DA63}" srcOrd="1" destOrd="0" presId="urn:microsoft.com/office/officeart/2005/8/layout/hierarchy1"/>
    <dgm:cxn modelId="{9DFF27FF-187F-45AB-857A-16DEDD5FEC47}" type="presParOf" srcId="{2FDE1126-A721-481F-9A61-46E047F3DA63}" destId="{4723296E-0306-4679-847F-F3639F82412A}" srcOrd="0" destOrd="0" presId="urn:microsoft.com/office/officeart/2005/8/layout/hierarchy1"/>
    <dgm:cxn modelId="{B32EA0A8-2200-4298-B732-F8723F033AAA}" type="presParOf" srcId="{2FDE1126-A721-481F-9A61-46E047F3DA63}" destId="{DE858471-38CB-431F-AEDE-1FE106EB4430}" srcOrd="1" destOrd="0" presId="urn:microsoft.com/office/officeart/2005/8/layout/hierarchy1"/>
    <dgm:cxn modelId="{271B7E3A-4927-4E69-B2A3-B8FEFEE6FA72}" type="presParOf" srcId="{DE858471-38CB-431F-AEDE-1FE106EB4430}" destId="{551BACEB-4429-4C4E-9BAC-ABB776997642}" srcOrd="0" destOrd="0" presId="urn:microsoft.com/office/officeart/2005/8/layout/hierarchy1"/>
    <dgm:cxn modelId="{DADF56EA-6597-40C5-B0F5-50BEC40FB30C}" type="presParOf" srcId="{551BACEB-4429-4C4E-9BAC-ABB776997642}" destId="{5F4B4B5F-A446-4B4F-971F-68BAC27FF988}" srcOrd="0" destOrd="0" presId="urn:microsoft.com/office/officeart/2005/8/layout/hierarchy1"/>
    <dgm:cxn modelId="{09C6972E-7EEE-4F8D-AF2D-2E201D67B18E}" type="presParOf" srcId="{551BACEB-4429-4C4E-9BAC-ABB776997642}" destId="{FF347085-5B94-4D0E-A5AB-5DE3E79F3400}" srcOrd="1" destOrd="0" presId="urn:microsoft.com/office/officeart/2005/8/layout/hierarchy1"/>
    <dgm:cxn modelId="{ECDF650E-82C0-40C9-BE7D-69138BC023AD}" type="presParOf" srcId="{DE858471-38CB-431F-AEDE-1FE106EB4430}" destId="{3EB31EDD-2505-45F4-BA26-8C6BAF5C055B}" srcOrd="1" destOrd="0" presId="urn:microsoft.com/office/officeart/2005/8/layout/hierarchy1"/>
    <dgm:cxn modelId="{810FDE6A-FB2E-48E6-9806-2ED79FFB5FEE}" type="presParOf" srcId="{3EB31EDD-2505-45F4-BA26-8C6BAF5C055B}" destId="{225452F7-1103-4DB9-A479-5D859DCF32B1}" srcOrd="0" destOrd="0" presId="urn:microsoft.com/office/officeart/2005/8/layout/hierarchy1"/>
    <dgm:cxn modelId="{CC6DE2E4-1E5C-4680-8A31-0E6C3C16A6E0}" type="presParOf" srcId="{3EB31EDD-2505-45F4-BA26-8C6BAF5C055B}" destId="{2847FCE7-0314-4E07-B68F-810893454C46}" srcOrd="1" destOrd="0" presId="urn:microsoft.com/office/officeart/2005/8/layout/hierarchy1"/>
    <dgm:cxn modelId="{2259BB84-9E60-4D44-BE3C-4DFC6447E828}" type="presParOf" srcId="{2847FCE7-0314-4E07-B68F-810893454C46}" destId="{D50BFA8B-582C-4052-BFB7-16E3E7186EB1}" srcOrd="0" destOrd="0" presId="urn:microsoft.com/office/officeart/2005/8/layout/hierarchy1"/>
    <dgm:cxn modelId="{84A780EC-A443-4EBD-9DBF-EF79B4F10995}" type="presParOf" srcId="{D50BFA8B-582C-4052-BFB7-16E3E7186EB1}" destId="{ACA7A73B-2098-47C4-916D-8FECFBBB6517}" srcOrd="0" destOrd="0" presId="urn:microsoft.com/office/officeart/2005/8/layout/hierarchy1"/>
    <dgm:cxn modelId="{AC594AC7-2870-49C2-8F49-779784FD7E8F}" type="presParOf" srcId="{D50BFA8B-582C-4052-BFB7-16E3E7186EB1}" destId="{BC210BB4-32B8-406F-AFD9-54CB4C0AFACE}" srcOrd="1" destOrd="0" presId="urn:microsoft.com/office/officeart/2005/8/layout/hierarchy1"/>
    <dgm:cxn modelId="{9F575D54-6104-4812-9EBB-1AA5E3831578}" type="presParOf" srcId="{2847FCE7-0314-4E07-B68F-810893454C46}" destId="{1D20CEBB-39D7-4C4A-8F52-5DBB6863BBB5}" srcOrd="1" destOrd="0" presId="urn:microsoft.com/office/officeart/2005/8/layout/hierarchy1"/>
    <dgm:cxn modelId="{3F38396C-E4E3-49CB-BA66-698A400F2709}" type="presParOf" srcId="{3EB31EDD-2505-45F4-BA26-8C6BAF5C055B}" destId="{F97CE40A-E3C4-4772-9E18-D784FBA5FD07}" srcOrd="2" destOrd="0" presId="urn:microsoft.com/office/officeart/2005/8/layout/hierarchy1"/>
    <dgm:cxn modelId="{260BCFB7-3864-4A78-B5E0-03FE677A724D}" type="presParOf" srcId="{3EB31EDD-2505-45F4-BA26-8C6BAF5C055B}" destId="{571B87F6-F46C-485E-A050-0F1992896E52}" srcOrd="3" destOrd="0" presId="urn:microsoft.com/office/officeart/2005/8/layout/hierarchy1"/>
    <dgm:cxn modelId="{84E0EF47-29D4-42F3-9E6D-AF756A1412AC}" type="presParOf" srcId="{571B87F6-F46C-485E-A050-0F1992896E52}" destId="{0EC77A26-7567-4CA4-8370-5EE3790F92B9}" srcOrd="0" destOrd="0" presId="urn:microsoft.com/office/officeart/2005/8/layout/hierarchy1"/>
    <dgm:cxn modelId="{D58BA1F1-1232-4015-83FB-55C26A74B163}" type="presParOf" srcId="{0EC77A26-7567-4CA4-8370-5EE3790F92B9}" destId="{47D46177-9899-4910-8365-8AC34738073F}" srcOrd="0" destOrd="0" presId="urn:microsoft.com/office/officeart/2005/8/layout/hierarchy1"/>
    <dgm:cxn modelId="{7D9180B8-4881-4945-8C76-2E6613DC2957}" type="presParOf" srcId="{0EC77A26-7567-4CA4-8370-5EE3790F92B9}" destId="{F26E088C-15AC-4CBE-96F4-AB67E1E4DFA6}" srcOrd="1" destOrd="0" presId="urn:microsoft.com/office/officeart/2005/8/layout/hierarchy1"/>
    <dgm:cxn modelId="{6A66EE30-78AD-4DBD-9030-8FE3489E0799}" type="presParOf" srcId="{571B87F6-F46C-485E-A050-0F1992896E52}" destId="{1DF5ECCD-6ED1-4559-B353-23A09FD301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ECD6BB-4A00-4D1B-9568-3B0D4DC836D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933F0-C83D-47EB-AE7C-2661983A5115}">
      <dgm:prSet phldrT="[Text]"/>
      <dgm:spPr/>
      <dgm:t>
        <a:bodyPr/>
        <a:lstStyle/>
        <a:p>
          <a:r>
            <a:rPr lang="sr-Latn-RS" dirty="0"/>
            <a:t>html document</a:t>
          </a:r>
          <a:endParaRPr lang="en-US" dirty="0"/>
        </a:p>
      </dgm:t>
    </dgm:pt>
    <dgm:pt modelId="{E961551C-CF7B-42CD-8349-8405917F6D08}" type="parTrans" cxnId="{6E1AAE98-3B88-4E7E-91BE-BDC5F880EE18}">
      <dgm:prSet/>
      <dgm:spPr/>
      <dgm:t>
        <a:bodyPr/>
        <a:lstStyle/>
        <a:p>
          <a:endParaRPr lang="en-US"/>
        </a:p>
      </dgm:t>
    </dgm:pt>
    <dgm:pt modelId="{747FEAF0-3523-4F19-B2FE-3569FD891AD8}" type="sibTrans" cxnId="{6E1AAE98-3B88-4E7E-91BE-BDC5F880EE18}">
      <dgm:prSet/>
      <dgm:spPr/>
      <dgm:t>
        <a:bodyPr/>
        <a:lstStyle/>
        <a:p>
          <a:endParaRPr lang="en-US"/>
        </a:p>
      </dgm:t>
    </dgm:pt>
    <dgm:pt modelId="{966D4ADD-CA11-4804-A03A-9069B2B4CA15}">
      <dgm:prSet phldrT="[Text]"/>
      <dgm:spPr/>
      <dgm:t>
        <a:bodyPr/>
        <a:lstStyle/>
        <a:p>
          <a:r>
            <a:rPr lang="sr-Latn-RS" dirty="0"/>
            <a:t>head</a:t>
          </a:r>
          <a:endParaRPr lang="en-US" dirty="0"/>
        </a:p>
      </dgm:t>
    </dgm:pt>
    <dgm:pt modelId="{0B27A940-E814-43E4-A05A-5989FA66E1EB}" type="parTrans" cxnId="{76875D74-378D-4C56-9FD1-DB0E52F57E35}">
      <dgm:prSet/>
      <dgm:spPr/>
      <dgm:t>
        <a:bodyPr/>
        <a:lstStyle/>
        <a:p>
          <a:endParaRPr lang="en-US"/>
        </a:p>
      </dgm:t>
    </dgm:pt>
    <dgm:pt modelId="{1FC0EB69-EDD5-444D-A059-62B41698777E}" type="sibTrans" cxnId="{76875D74-378D-4C56-9FD1-DB0E52F57E35}">
      <dgm:prSet/>
      <dgm:spPr/>
      <dgm:t>
        <a:bodyPr/>
        <a:lstStyle/>
        <a:p>
          <a:endParaRPr lang="en-US"/>
        </a:p>
      </dgm:t>
    </dgm:pt>
    <dgm:pt modelId="{33D74C3D-DF1C-433F-840B-6C234852875B}">
      <dgm:prSet phldrT="[Text]"/>
      <dgm:spPr/>
      <dgm:t>
        <a:bodyPr/>
        <a:lstStyle/>
        <a:p>
          <a:r>
            <a:rPr lang="sr-Latn-RS" dirty="0"/>
            <a:t>body</a:t>
          </a:r>
          <a:endParaRPr lang="en-US" dirty="0"/>
        </a:p>
      </dgm:t>
    </dgm:pt>
    <dgm:pt modelId="{44545852-4B47-40DE-8227-5E15E49667BB}" type="parTrans" cxnId="{F258C629-8E36-449D-949D-834747E0CB43}">
      <dgm:prSet/>
      <dgm:spPr/>
      <dgm:t>
        <a:bodyPr/>
        <a:lstStyle/>
        <a:p>
          <a:endParaRPr lang="en-US"/>
        </a:p>
      </dgm:t>
    </dgm:pt>
    <dgm:pt modelId="{FDE38A45-0022-4698-A861-2B11DE92EAA8}" type="sibTrans" cxnId="{F258C629-8E36-449D-949D-834747E0CB43}">
      <dgm:prSet/>
      <dgm:spPr/>
      <dgm:t>
        <a:bodyPr/>
        <a:lstStyle/>
        <a:p>
          <a:endParaRPr lang="en-US"/>
        </a:p>
      </dgm:t>
    </dgm:pt>
    <dgm:pt modelId="{0AE97EA6-15EC-4659-9881-C1CC77F18D38}">
      <dgm:prSet phldrT="[Text]"/>
      <dgm:spPr/>
      <dgm:t>
        <a:bodyPr/>
        <a:lstStyle/>
        <a:p>
          <a:r>
            <a:rPr lang="sr-Latn-RS" dirty="0"/>
            <a:t>html element</a:t>
          </a:r>
          <a:endParaRPr lang="en-US" dirty="0"/>
        </a:p>
      </dgm:t>
    </dgm:pt>
    <dgm:pt modelId="{26378416-41DE-4C43-975D-622586818526}" type="parTrans" cxnId="{FB1EC23F-A373-4D69-92F1-D4929C93950F}">
      <dgm:prSet/>
      <dgm:spPr/>
      <dgm:t>
        <a:bodyPr/>
        <a:lstStyle/>
        <a:p>
          <a:endParaRPr lang="en-US"/>
        </a:p>
      </dgm:t>
    </dgm:pt>
    <dgm:pt modelId="{8724F299-17DB-4FAF-A85D-6B4DD966312C}" type="sibTrans" cxnId="{FB1EC23F-A373-4D69-92F1-D4929C93950F}">
      <dgm:prSet/>
      <dgm:spPr/>
      <dgm:t>
        <a:bodyPr/>
        <a:lstStyle/>
        <a:p>
          <a:endParaRPr lang="en-US"/>
        </a:p>
      </dgm:t>
    </dgm:pt>
    <dgm:pt modelId="{8D72049D-27DD-4A72-9774-C0D8B62F2E3B}">
      <dgm:prSet phldrT="[Text]"/>
      <dgm:spPr/>
      <dgm:t>
        <a:bodyPr/>
        <a:lstStyle/>
        <a:p>
          <a:r>
            <a:rPr lang="sr-Latn-RS" dirty="0"/>
            <a:t>id</a:t>
          </a:r>
          <a:endParaRPr lang="en-US" dirty="0"/>
        </a:p>
      </dgm:t>
    </dgm:pt>
    <dgm:pt modelId="{2B5D4F75-6ADF-4D8E-A7FF-58555443BAA0}" type="parTrans" cxnId="{28F8E371-F503-489D-97F7-483F670874E2}">
      <dgm:prSet/>
      <dgm:spPr/>
      <dgm:t>
        <a:bodyPr/>
        <a:lstStyle/>
        <a:p>
          <a:endParaRPr lang="en-US"/>
        </a:p>
      </dgm:t>
    </dgm:pt>
    <dgm:pt modelId="{D1D5BAF5-8834-4EBD-92EA-D6617A86B3A9}" type="sibTrans" cxnId="{28F8E371-F503-489D-97F7-483F670874E2}">
      <dgm:prSet/>
      <dgm:spPr/>
      <dgm:t>
        <a:bodyPr/>
        <a:lstStyle/>
        <a:p>
          <a:endParaRPr lang="en-US"/>
        </a:p>
      </dgm:t>
    </dgm:pt>
    <dgm:pt modelId="{DDB05E8F-DFCA-4DC5-AAC6-B55BDA4E689D}">
      <dgm:prSet phldrT="[Text]"/>
      <dgm:spPr/>
      <dgm:t>
        <a:bodyPr/>
        <a:lstStyle/>
        <a:p>
          <a:r>
            <a:rPr lang="sr-Latn-RS" dirty="0"/>
            <a:t>name</a:t>
          </a:r>
          <a:endParaRPr lang="en-US" dirty="0"/>
        </a:p>
      </dgm:t>
    </dgm:pt>
    <dgm:pt modelId="{1D504B38-A325-4E16-BFFC-08F3604F852E}" type="parTrans" cxnId="{8E39D6B8-15DE-471B-93E3-2108BF273C6A}">
      <dgm:prSet/>
      <dgm:spPr/>
      <dgm:t>
        <a:bodyPr/>
        <a:lstStyle/>
        <a:p>
          <a:endParaRPr lang="en-US"/>
        </a:p>
      </dgm:t>
    </dgm:pt>
    <dgm:pt modelId="{588A65CC-5A48-4ADB-B303-7A42A094AE44}" type="sibTrans" cxnId="{8E39D6B8-15DE-471B-93E3-2108BF273C6A}">
      <dgm:prSet/>
      <dgm:spPr/>
      <dgm:t>
        <a:bodyPr/>
        <a:lstStyle/>
        <a:p>
          <a:endParaRPr lang="en-US"/>
        </a:p>
      </dgm:t>
    </dgm:pt>
    <dgm:pt modelId="{155F4DE6-A7ED-4A53-A7FE-80323286BA03}">
      <dgm:prSet phldrT="[Text]"/>
      <dgm:spPr/>
      <dgm:t>
        <a:bodyPr/>
        <a:lstStyle/>
        <a:p>
          <a:r>
            <a:rPr lang="en-US" dirty="0"/>
            <a:t>T</a:t>
          </a:r>
          <a:r>
            <a:rPr lang="sr-Latn-RS" dirty="0"/>
            <a:t>ekstualni sadržaj</a:t>
          </a:r>
          <a:endParaRPr lang="en-US" dirty="0"/>
        </a:p>
      </dgm:t>
    </dgm:pt>
    <dgm:pt modelId="{F06D430A-B5B7-4CEF-AD3D-1E7709DB6062}" type="parTrans" cxnId="{4ABB9DC1-7AF5-482E-A217-3BB05AED6490}">
      <dgm:prSet/>
      <dgm:spPr/>
      <dgm:t>
        <a:bodyPr/>
        <a:lstStyle/>
        <a:p>
          <a:endParaRPr lang="en-US"/>
        </a:p>
      </dgm:t>
    </dgm:pt>
    <dgm:pt modelId="{07B0DBC7-4D80-4DB3-95F1-7D629AEB4F1D}" type="sibTrans" cxnId="{4ABB9DC1-7AF5-482E-A217-3BB05AED6490}">
      <dgm:prSet/>
      <dgm:spPr/>
      <dgm:t>
        <a:bodyPr/>
        <a:lstStyle/>
        <a:p>
          <a:endParaRPr lang="en-US"/>
        </a:p>
      </dgm:t>
    </dgm:pt>
    <dgm:pt modelId="{1118672F-E61C-4942-8EF6-58DC58DF2DD3}">
      <dgm:prSet phldrT="[Text]"/>
      <dgm:spPr/>
      <dgm:t>
        <a:bodyPr/>
        <a:lstStyle/>
        <a:p>
          <a:r>
            <a:rPr lang="sr-Latn-RS" dirty="0"/>
            <a:t>style</a:t>
          </a:r>
          <a:endParaRPr lang="en-US" dirty="0"/>
        </a:p>
      </dgm:t>
    </dgm:pt>
    <dgm:pt modelId="{349B3A3D-BB66-4A7F-8747-16AE528BB0A1}" type="parTrans" cxnId="{7EF54D96-F40F-4985-BA62-505061C3C012}">
      <dgm:prSet/>
      <dgm:spPr/>
      <dgm:t>
        <a:bodyPr/>
        <a:lstStyle/>
        <a:p>
          <a:endParaRPr lang="en-US"/>
        </a:p>
      </dgm:t>
    </dgm:pt>
    <dgm:pt modelId="{C067386E-6F9B-48D6-A759-7FBC76904CFD}" type="sibTrans" cxnId="{7EF54D96-F40F-4985-BA62-505061C3C012}">
      <dgm:prSet/>
      <dgm:spPr/>
      <dgm:t>
        <a:bodyPr/>
        <a:lstStyle/>
        <a:p>
          <a:endParaRPr lang="en-US"/>
        </a:p>
      </dgm:t>
    </dgm:pt>
    <dgm:pt modelId="{66FC209D-B00B-4BED-A22C-FB511CED0725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sr-Latn-RS" dirty="0"/>
            <a:t>onclick</a:t>
          </a:r>
          <a:endParaRPr lang="en-US" dirty="0"/>
        </a:p>
      </dgm:t>
    </dgm:pt>
    <dgm:pt modelId="{74CDDFEC-2CF2-498B-88E3-764DFA6E84D3}" type="parTrans" cxnId="{76303845-984C-49E8-8C5B-C47A3038231A}">
      <dgm:prSet/>
      <dgm:spPr/>
      <dgm:t>
        <a:bodyPr/>
        <a:lstStyle/>
        <a:p>
          <a:endParaRPr lang="en-US"/>
        </a:p>
      </dgm:t>
    </dgm:pt>
    <dgm:pt modelId="{580679F0-3064-4496-A538-91B1632BC2C8}" type="sibTrans" cxnId="{76303845-984C-49E8-8C5B-C47A3038231A}">
      <dgm:prSet/>
      <dgm:spPr/>
      <dgm:t>
        <a:bodyPr/>
        <a:lstStyle/>
        <a:p>
          <a:endParaRPr lang="en-US"/>
        </a:p>
      </dgm:t>
    </dgm:pt>
    <dgm:pt modelId="{5480DC52-2A81-4B4B-94C4-058E26A4300C}">
      <dgm:prSet phldrT="[Text]"/>
      <dgm:spPr/>
      <dgm:t>
        <a:bodyPr/>
        <a:lstStyle/>
        <a:p>
          <a:r>
            <a:rPr lang="sr-Latn-RS" dirty="0"/>
            <a:t>color</a:t>
          </a:r>
          <a:endParaRPr lang="en-US" dirty="0"/>
        </a:p>
      </dgm:t>
    </dgm:pt>
    <dgm:pt modelId="{54503523-BFAA-4C8A-B518-442049475A4C}" type="parTrans" cxnId="{7A5667F6-12D7-4CB5-B05D-CA4160269B3A}">
      <dgm:prSet/>
      <dgm:spPr/>
      <dgm:t>
        <a:bodyPr/>
        <a:lstStyle/>
        <a:p>
          <a:endParaRPr lang="en-US"/>
        </a:p>
      </dgm:t>
    </dgm:pt>
    <dgm:pt modelId="{FFB66817-5386-4F4A-A9AC-7F17A7AF9545}" type="sibTrans" cxnId="{7A5667F6-12D7-4CB5-B05D-CA4160269B3A}">
      <dgm:prSet/>
      <dgm:spPr/>
      <dgm:t>
        <a:bodyPr/>
        <a:lstStyle/>
        <a:p>
          <a:endParaRPr lang="en-US"/>
        </a:p>
      </dgm:t>
    </dgm:pt>
    <dgm:pt modelId="{31A0FF6D-B022-42B1-814B-9A1F6CC74E02}">
      <dgm:prSet phldrT="[Text]"/>
      <dgm:spPr/>
      <dgm:t>
        <a:bodyPr/>
        <a:lstStyle/>
        <a:p>
          <a:r>
            <a:rPr lang="sr-Latn-RS" dirty="0"/>
            <a:t>...</a:t>
          </a:r>
          <a:endParaRPr lang="en-US" dirty="0"/>
        </a:p>
      </dgm:t>
    </dgm:pt>
    <dgm:pt modelId="{110F91E6-5799-4432-96BA-F8C1990112AD}" type="parTrans" cxnId="{DA52C7D6-53B2-42FC-84AB-FE26590D0CFA}">
      <dgm:prSet/>
      <dgm:spPr/>
      <dgm:t>
        <a:bodyPr/>
        <a:lstStyle/>
        <a:p>
          <a:endParaRPr lang="en-US"/>
        </a:p>
      </dgm:t>
    </dgm:pt>
    <dgm:pt modelId="{13D78671-6E75-4906-A98C-9268B0E52721}" type="sibTrans" cxnId="{DA52C7D6-53B2-42FC-84AB-FE26590D0CFA}">
      <dgm:prSet/>
      <dgm:spPr/>
      <dgm:t>
        <a:bodyPr/>
        <a:lstStyle/>
        <a:p>
          <a:endParaRPr lang="en-US"/>
        </a:p>
      </dgm:t>
    </dgm:pt>
    <dgm:pt modelId="{B600303E-5E63-4B12-AE21-8CB04E1E318E}">
      <dgm:prSet phldrT="[Text]"/>
      <dgm:spPr>
        <a:noFill/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sr-Latn-RS" dirty="0"/>
            <a:t>...</a:t>
          </a:r>
          <a:endParaRPr lang="en-US" dirty="0"/>
        </a:p>
      </dgm:t>
    </dgm:pt>
    <dgm:pt modelId="{0BE987FD-D908-47C8-997E-B8BF2078BDF1}" type="parTrans" cxnId="{FEEF5BF9-1A96-4398-8401-A983A837CB9B}">
      <dgm:prSet/>
      <dgm:spPr/>
      <dgm:t>
        <a:bodyPr/>
        <a:lstStyle/>
        <a:p>
          <a:endParaRPr lang="en-US"/>
        </a:p>
      </dgm:t>
    </dgm:pt>
    <dgm:pt modelId="{02E9F934-93C3-46E1-BA58-F517EB991438}" type="sibTrans" cxnId="{FEEF5BF9-1A96-4398-8401-A983A837CB9B}">
      <dgm:prSet/>
      <dgm:spPr/>
      <dgm:t>
        <a:bodyPr/>
        <a:lstStyle/>
        <a:p>
          <a:endParaRPr lang="en-US"/>
        </a:p>
      </dgm:t>
    </dgm:pt>
    <dgm:pt modelId="{431B5B3F-E4EB-4163-BDDB-010D5BF608A3}">
      <dgm:prSet phldrT="[Text]"/>
      <dgm:spPr/>
      <dgm:t>
        <a:bodyPr/>
        <a:lstStyle/>
        <a:p>
          <a:r>
            <a:rPr lang="sr-Latn-RS" dirty="0"/>
            <a:t>...</a:t>
          </a:r>
          <a:endParaRPr lang="en-US" dirty="0"/>
        </a:p>
      </dgm:t>
    </dgm:pt>
    <dgm:pt modelId="{BA70DEFB-5AE7-4328-A42F-822E17F411C9}" type="parTrans" cxnId="{F1E15069-6E20-40EF-A694-A29348BC326E}">
      <dgm:prSet/>
      <dgm:spPr/>
      <dgm:t>
        <a:bodyPr/>
        <a:lstStyle/>
        <a:p>
          <a:endParaRPr lang="en-US"/>
        </a:p>
      </dgm:t>
    </dgm:pt>
    <dgm:pt modelId="{248E83DC-F7F7-487C-931A-E7DBDF9174D0}" type="sibTrans" cxnId="{F1E15069-6E20-40EF-A694-A29348BC326E}">
      <dgm:prSet/>
      <dgm:spPr/>
      <dgm:t>
        <a:bodyPr/>
        <a:lstStyle/>
        <a:p>
          <a:endParaRPr lang="en-US"/>
        </a:p>
      </dgm:t>
    </dgm:pt>
    <dgm:pt modelId="{EBAC0FEA-6C53-4420-9737-A019E5101CBF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814DFC3E-7227-458C-93D1-1C7AD91D3942}" type="parTrans" cxnId="{03CB57A7-9A92-4E98-9A6A-16CF81B9FAC0}">
      <dgm:prSet/>
      <dgm:spPr/>
      <dgm:t>
        <a:bodyPr/>
        <a:lstStyle/>
        <a:p>
          <a:endParaRPr lang="en-US"/>
        </a:p>
      </dgm:t>
    </dgm:pt>
    <dgm:pt modelId="{9BBEEE7F-36FC-45E7-939F-88B683F2F758}" type="sibTrans" cxnId="{03CB57A7-9A92-4E98-9A6A-16CF81B9FAC0}">
      <dgm:prSet/>
      <dgm:spPr/>
      <dgm:t>
        <a:bodyPr/>
        <a:lstStyle/>
        <a:p>
          <a:endParaRPr lang="en-US"/>
        </a:p>
      </dgm:t>
    </dgm:pt>
    <dgm:pt modelId="{754F63CD-34EA-4813-BB5C-5AFC483A8201}" type="pres">
      <dgm:prSet presAssocID="{06ECD6BB-4A00-4D1B-9568-3B0D4DC836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FB82C1-1ACA-47F4-8A1C-CAAA8ADF6467}" type="pres">
      <dgm:prSet presAssocID="{732933F0-C83D-47EB-AE7C-2661983A5115}" presName="hierRoot1" presStyleCnt="0"/>
      <dgm:spPr/>
    </dgm:pt>
    <dgm:pt modelId="{60584A06-5446-493F-A44E-2AC5B15BFA84}" type="pres">
      <dgm:prSet presAssocID="{732933F0-C83D-47EB-AE7C-2661983A5115}" presName="composite" presStyleCnt="0"/>
      <dgm:spPr/>
    </dgm:pt>
    <dgm:pt modelId="{7DEEDCA9-5C50-4EB6-99A7-7708544592FD}" type="pres">
      <dgm:prSet presAssocID="{732933F0-C83D-47EB-AE7C-2661983A5115}" presName="background" presStyleLbl="node0" presStyleIdx="0" presStyleCnt="1"/>
      <dgm:spPr/>
    </dgm:pt>
    <dgm:pt modelId="{8FCB5EA3-C375-498A-9536-FFE9B3E7DE8B}" type="pres">
      <dgm:prSet presAssocID="{732933F0-C83D-47EB-AE7C-2661983A5115}" presName="text" presStyleLbl="fgAcc0" presStyleIdx="0" presStyleCnt="1">
        <dgm:presLayoutVars>
          <dgm:chPref val="3"/>
        </dgm:presLayoutVars>
      </dgm:prSet>
      <dgm:spPr/>
    </dgm:pt>
    <dgm:pt modelId="{4A9CCFC7-0719-407B-8249-33500E7FA3A1}" type="pres">
      <dgm:prSet presAssocID="{732933F0-C83D-47EB-AE7C-2661983A5115}" presName="hierChild2" presStyleCnt="0"/>
      <dgm:spPr/>
    </dgm:pt>
    <dgm:pt modelId="{5E35269A-F481-40A1-BF04-F6C32BEEF8F5}" type="pres">
      <dgm:prSet presAssocID="{0B27A940-E814-43E4-A05A-5989FA66E1EB}" presName="Name10" presStyleLbl="parChTrans1D2" presStyleIdx="0" presStyleCnt="2"/>
      <dgm:spPr/>
    </dgm:pt>
    <dgm:pt modelId="{1A769546-7922-4839-B2AE-4B4B28700E2B}" type="pres">
      <dgm:prSet presAssocID="{966D4ADD-CA11-4804-A03A-9069B2B4CA15}" presName="hierRoot2" presStyleCnt="0"/>
      <dgm:spPr/>
    </dgm:pt>
    <dgm:pt modelId="{011290DD-9605-48CE-AF19-C1EBD72EDA79}" type="pres">
      <dgm:prSet presAssocID="{966D4ADD-CA11-4804-A03A-9069B2B4CA15}" presName="composite2" presStyleCnt="0"/>
      <dgm:spPr/>
    </dgm:pt>
    <dgm:pt modelId="{F8CD7765-FDC8-4E0A-BCCC-E026E9CCF0D0}" type="pres">
      <dgm:prSet presAssocID="{966D4ADD-CA11-4804-A03A-9069B2B4CA15}" presName="background2" presStyleLbl="node2" presStyleIdx="0" presStyleCnt="2"/>
      <dgm:spPr/>
    </dgm:pt>
    <dgm:pt modelId="{B2750C26-BBD9-4672-9D41-1BFD0D1FE987}" type="pres">
      <dgm:prSet presAssocID="{966D4ADD-CA11-4804-A03A-9069B2B4CA15}" presName="text2" presStyleLbl="fgAcc2" presStyleIdx="0" presStyleCnt="2">
        <dgm:presLayoutVars>
          <dgm:chPref val="3"/>
        </dgm:presLayoutVars>
      </dgm:prSet>
      <dgm:spPr/>
    </dgm:pt>
    <dgm:pt modelId="{5951FE53-9035-4DAB-92F9-189DBD2225D0}" type="pres">
      <dgm:prSet presAssocID="{966D4ADD-CA11-4804-A03A-9069B2B4CA15}" presName="hierChild3" presStyleCnt="0"/>
      <dgm:spPr/>
    </dgm:pt>
    <dgm:pt modelId="{75AEADAE-EC2D-49CA-BBD8-E53508267FB2}" type="pres">
      <dgm:prSet presAssocID="{44545852-4B47-40DE-8227-5E15E49667BB}" presName="Name10" presStyleLbl="parChTrans1D2" presStyleIdx="1" presStyleCnt="2"/>
      <dgm:spPr/>
    </dgm:pt>
    <dgm:pt modelId="{CDDFEC34-DE50-4FE1-B432-3E4DD2983306}" type="pres">
      <dgm:prSet presAssocID="{33D74C3D-DF1C-433F-840B-6C234852875B}" presName="hierRoot2" presStyleCnt="0"/>
      <dgm:spPr/>
    </dgm:pt>
    <dgm:pt modelId="{9EF269F2-4585-4557-8228-3372464A7F29}" type="pres">
      <dgm:prSet presAssocID="{33D74C3D-DF1C-433F-840B-6C234852875B}" presName="composite2" presStyleCnt="0"/>
      <dgm:spPr/>
    </dgm:pt>
    <dgm:pt modelId="{18C9867B-57C3-4C79-BF33-4164514FADAC}" type="pres">
      <dgm:prSet presAssocID="{33D74C3D-DF1C-433F-840B-6C234852875B}" presName="background2" presStyleLbl="node2" presStyleIdx="1" presStyleCnt="2"/>
      <dgm:spPr/>
    </dgm:pt>
    <dgm:pt modelId="{FF413E9C-15E8-41B9-9C75-A94227FA8CD4}" type="pres">
      <dgm:prSet presAssocID="{33D74C3D-DF1C-433F-840B-6C234852875B}" presName="text2" presStyleLbl="fgAcc2" presStyleIdx="1" presStyleCnt="2">
        <dgm:presLayoutVars>
          <dgm:chPref val="3"/>
        </dgm:presLayoutVars>
      </dgm:prSet>
      <dgm:spPr/>
    </dgm:pt>
    <dgm:pt modelId="{FDC403DE-9A23-4DD0-AB26-78C6DCEC21C8}" type="pres">
      <dgm:prSet presAssocID="{33D74C3D-DF1C-433F-840B-6C234852875B}" presName="hierChild3" presStyleCnt="0"/>
      <dgm:spPr/>
    </dgm:pt>
    <dgm:pt modelId="{79CEA2F2-4CE3-466D-BE83-177C86C1D020}" type="pres">
      <dgm:prSet presAssocID="{26378416-41DE-4C43-975D-622586818526}" presName="Name17" presStyleLbl="parChTrans1D3" presStyleIdx="0" presStyleCnt="2"/>
      <dgm:spPr/>
    </dgm:pt>
    <dgm:pt modelId="{407D0DD2-DA58-4E17-92DB-FC915F41703B}" type="pres">
      <dgm:prSet presAssocID="{0AE97EA6-15EC-4659-9881-C1CC77F18D38}" presName="hierRoot3" presStyleCnt="0"/>
      <dgm:spPr/>
    </dgm:pt>
    <dgm:pt modelId="{BBAF0774-9138-45CF-AE26-E167C820E28D}" type="pres">
      <dgm:prSet presAssocID="{0AE97EA6-15EC-4659-9881-C1CC77F18D38}" presName="composite3" presStyleCnt="0"/>
      <dgm:spPr/>
    </dgm:pt>
    <dgm:pt modelId="{3EA58D54-6825-4764-BCEC-C6F0D5EA8165}" type="pres">
      <dgm:prSet presAssocID="{0AE97EA6-15EC-4659-9881-C1CC77F18D38}" presName="background3" presStyleLbl="node3" presStyleIdx="0" presStyleCnt="2"/>
      <dgm:spPr/>
    </dgm:pt>
    <dgm:pt modelId="{2675C10D-3D54-4119-8256-C78C2806CBC4}" type="pres">
      <dgm:prSet presAssocID="{0AE97EA6-15EC-4659-9881-C1CC77F18D38}" presName="text3" presStyleLbl="fgAcc3" presStyleIdx="0" presStyleCnt="2">
        <dgm:presLayoutVars>
          <dgm:chPref val="3"/>
        </dgm:presLayoutVars>
      </dgm:prSet>
      <dgm:spPr/>
    </dgm:pt>
    <dgm:pt modelId="{0F223781-EACC-4FF8-AA48-FAEC245874C5}" type="pres">
      <dgm:prSet presAssocID="{0AE97EA6-15EC-4659-9881-C1CC77F18D38}" presName="hierChild4" presStyleCnt="0"/>
      <dgm:spPr/>
    </dgm:pt>
    <dgm:pt modelId="{D8CCADC1-2066-4F89-86CB-2894B59B6B85}" type="pres">
      <dgm:prSet presAssocID="{2B5D4F75-6ADF-4D8E-A7FF-58555443BAA0}" presName="Name23" presStyleLbl="parChTrans1D4" presStyleIdx="0" presStyleCnt="9"/>
      <dgm:spPr/>
    </dgm:pt>
    <dgm:pt modelId="{7D317284-16D5-46AE-A51A-2D69BCC52D7F}" type="pres">
      <dgm:prSet presAssocID="{8D72049D-27DD-4A72-9774-C0D8B62F2E3B}" presName="hierRoot4" presStyleCnt="0"/>
      <dgm:spPr/>
    </dgm:pt>
    <dgm:pt modelId="{FC3EBFF6-FA09-45F3-95DB-F0EAEC885F93}" type="pres">
      <dgm:prSet presAssocID="{8D72049D-27DD-4A72-9774-C0D8B62F2E3B}" presName="composite4" presStyleCnt="0"/>
      <dgm:spPr/>
    </dgm:pt>
    <dgm:pt modelId="{F6D9B0E9-D127-41A7-B163-7E2EE82B9697}" type="pres">
      <dgm:prSet presAssocID="{8D72049D-27DD-4A72-9774-C0D8B62F2E3B}" presName="background4" presStyleLbl="node4" presStyleIdx="0" presStyleCnt="9"/>
      <dgm:spPr/>
    </dgm:pt>
    <dgm:pt modelId="{9AC2FDA5-7670-4DA5-9147-AF0A1986EC06}" type="pres">
      <dgm:prSet presAssocID="{8D72049D-27DD-4A72-9774-C0D8B62F2E3B}" presName="text4" presStyleLbl="fgAcc4" presStyleIdx="0" presStyleCnt="9">
        <dgm:presLayoutVars>
          <dgm:chPref val="3"/>
        </dgm:presLayoutVars>
      </dgm:prSet>
      <dgm:spPr/>
    </dgm:pt>
    <dgm:pt modelId="{F7B477EE-CD52-4EB1-B3C2-647C37D57760}" type="pres">
      <dgm:prSet presAssocID="{8D72049D-27DD-4A72-9774-C0D8B62F2E3B}" presName="hierChild5" presStyleCnt="0"/>
      <dgm:spPr/>
    </dgm:pt>
    <dgm:pt modelId="{963A726D-1E9D-454F-B53B-6CBE4363D00A}" type="pres">
      <dgm:prSet presAssocID="{1D504B38-A325-4E16-BFFC-08F3604F852E}" presName="Name23" presStyleLbl="parChTrans1D4" presStyleIdx="1" presStyleCnt="9"/>
      <dgm:spPr/>
    </dgm:pt>
    <dgm:pt modelId="{16C8218F-4490-410D-BE90-7FB5AD1BB670}" type="pres">
      <dgm:prSet presAssocID="{DDB05E8F-DFCA-4DC5-AAC6-B55BDA4E689D}" presName="hierRoot4" presStyleCnt="0"/>
      <dgm:spPr/>
    </dgm:pt>
    <dgm:pt modelId="{91ADDC95-5EA5-474E-AD65-52AA885B72C9}" type="pres">
      <dgm:prSet presAssocID="{DDB05E8F-DFCA-4DC5-AAC6-B55BDA4E689D}" presName="composite4" presStyleCnt="0"/>
      <dgm:spPr/>
    </dgm:pt>
    <dgm:pt modelId="{99B5CBAE-12D2-433A-B4AA-BCEAA7232ADA}" type="pres">
      <dgm:prSet presAssocID="{DDB05E8F-DFCA-4DC5-AAC6-B55BDA4E689D}" presName="background4" presStyleLbl="node4" presStyleIdx="1" presStyleCnt="9"/>
      <dgm:spPr/>
    </dgm:pt>
    <dgm:pt modelId="{4DF88DDE-93AA-40D7-BAE0-195BC1ADD5AC}" type="pres">
      <dgm:prSet presAssocID="{DDB05E8F-DFCA-4DC5-AAC6-B55BDA4E689D}" presName="text4" presStyleLbl="fgAcc4" presStyleIdx="1" presStyleCnt="9">
        <dgm:presLayoutVars>
          <dgm:chPref val="3"/>
        </dgm:presLayoutVars>
      </dgm:prSet>
      <dgm:spPr/>
    </dgm:pt>
    <dgm:pt modelId="{DB66E22B-8DF8-4240-B8F0-DDFCDB465C33}" type="pres">
      <dgm:prSet presAssocID="{DDB05E8F-DFCA-4DC5-AAC6-B55BDA4E689D}" presName="hierChild5" presStyleCnt="0"/>
      <dgm:spPr/>
    </dgm:pt>
    <dgm:pt modelId="{1FE069F6-9F40-4A72-8FF3-61E73A72A7F0}" type="pres">
      <dgm:prSet presAssocID="{814DFC3E-7227-458C-93D1-1C7AD91D3942}" presName="Name23" presStyleLbl="parChTrans1D4" presStyleIdx="2" presStyleCnt="9"/>
      <dgm:spPr/>
    </dgm:pt>
    <dgm:pt modelId="{ED21F7C4-E98C-4DDC-A24F-DCFA20D8ADC1}" type="pres">
      <dgm:prSet presAssocID="{EBAC0FEA-6C53-4420-9737-A019E5101CBF}" presName="hierRoot4" presStyleCnt="0"/>
      <dgm:spPr/>
    </dgm:pt>
    <dgm:pt modelId="{2937AB62-ADF7-4B61-B40B-1E3BA3827AA9}" type="pres">
      <dgm:prSet presAssocID="{EBAC0FEA-6C53-4420-9737-A019E5101CBF}" presName="composite4" presStyleCnt="0"/>
      <dgm:spPr/>
    </dgm:pt>
    <dgm:pt modelId="{6974C2BA-94F2-4BCE-9928-FE60CCB856E0}" type="pres">
      <dgm:prSet presAssocID="{EBAC0FEA-6C53-4420-9737-A019E5101CBF}" presName="background4" presStyleLbl="node4" presStyleIdx="2" presStyleCnt="9"/>
      <dgm:spPr/>
    </dgm:pt>
    <dgm:pt modelId="{91CA9C30-2F17-48CD-BA08-1A5297C9FF12}" type="pres">
      <dgm:prSet presAssocID="{EBAC0FEA-6C53-4420-9737-A019E5101CBF}" presName="text4" presStyleLbl="fgAcc4" presStyleIdx="2" presStyleCnt="9">
        <dgm:presLayoutVars>
          <dgm:chPref val="3"/>
        </dgm:presLayoutVars>
      </dgm:prSet>
      <dgm:spPr/>
    </dgm:pt>
    <dgm:pt modelId="{E2137FB3-4B42-4CA8-8FEF-33846698E64B}" type="pres">
      <dgm:prSet presAssocID="{EBAC0FEA-6C53-4420-9737-A019E5101CBF}" presName="hierChild5" presStyleCnt="0"/>
      <dgm:spPr/>
    </dgm:pt>
    <dgm:pt modelId="{3EC8B70C-5B3E-48BC-9D75-2DF8E4118110}" type="pres">
      <dgm:prSet presAssocID="{F06D430A-B5B7-4CEF-AD3D-1E7709DB6062}" presName="Name23" presStyleLbl="parChTrans1D4" presStyleIdx="3" presStyleCnt="9"/>
      <dgm:spPr/>
    </dgm:pt>
    <dgm:pt modelId="{56CE5B86-1DA9-4A0A-88DD-D11F6FC88FB3}" type="pres">
      <dgm:prSet presAssocID="{155F4DE6-A7ED-4A53-A7FE-80323286BA03}" presName="hierRoot4" presStyleCnt="0"/>
      <dgm:spPr/>
    </dgm:pt>
    <dgm:pt modelId="{2D3F0C8C-286B-4990-A088-A3BD997ABFA4}" type="pres">
      <dgm:prSet presAssocID="{155F4DE6-A7ED-4A53-A7FE-80323286BA03}" presName="composite4" presStyleCnt="0"/>
      <dgm:spPr/>
    </dgm:pt>
    <dgm:pt modelId="{B3C2810E-D1E4-4048-9E36-DB73199FDDF0}" type="pres">
      <dgm:prSet presAssocID="{155F4DE6-A7ED-4A53-A7FE-80323286BA03}" presName="background4" presStyleLbl="node4" presStyleIdx="3" presStyleCnt="9"/>
      <dgm:spPr/>
    </dgm:pt>
    <dgm:pt modelId="{C480B753-9009-4C88-B082-0EAB230E847D}" type="pres">
      <dgm:prSet presAssocID="{155F4DE6-A7ED-4A53-A7FE-80323286BA03}" presName="text4" presStyleLbl="fgAcc4" presStyleIdx="3" presStyleCnt="9">
        <dgm:presLayoutVars>
          <dgm:chPref val="3"/>
        </dgm:presLayoutVars>
      </dgm:prSet>
      <dgm:spPr/>
    </dgm:pt>
    <dgm:pt modelId="{E0694109-8D2B-4BCC-B732-586C02F33CCC}" type="pres">
      <dgm:prSet presAssocID="{155F4DE6-A7ED-4A53-A7FE-80323286BA03}" presName="hierChild5" presStyleCnt="0"/>
      <dgm:spPr/>
    </dgm:pt>
    <dgm:pt modelId="{A20F2EA3-C59C-4980-9182-CF081D2BC60E}" type="pres">
      <dgm:prSet presAssocID="{349B3A3D-BB66-4A7F-8747-16AE528BB0A1}" presName="Name23" presStyleLbl="parChTrans1D4" presStyleIdx="4" presStyleCnt="9"/>
      <dgm:spPr/>
    </dgm:pt>
    <dgm:pt modelId="{0F0D7D80-4D80-4D9E-B0A6-E069655AD042}" type="pres">
      <dgm:prSet presAssocID="{1118672F-E61C-4942-8EF6-58DC58DF2DD3}" presName="hierRoot4" presStyleCnt="0"/>
      <dgm:spPr/>
    </dgm:pt>
    <dgm:pt modelId="{E615AA3D-AD70-4192-9B46-5BB227ACB016}" type="pres">
      <dgm:prSet presAssocID="{1118672F-E61C-4942-8EF6-58DC58DF2DD3}" presName="composite4" presStyleCnt="0"/>
      <dgm:spPr/>
    </dgm:pt>
    <dgm:pt modelId="{0396F219-4EFB-479E-806C-D119985475C6}" type="pres">
      <dgm:prSet presAssocID="{1118672F-E61C-4942-8EF6-58DC58DF2DD3}" presName="background4" presStyleLbl="node4" presStyleIdx="4" presStyleCnt="9"/>
      <dgm:spPr/>
    </dgm:pt>
    <dgm:pt modelId="{2FBBD75B-09B5-427D-B119-5B1CBDAF8CA4}" type="pres">
      <dgm:prSet presAssocID="{1118672F-E61C-4942-8EF6-58DC58DF2DD3}" presName="text4" presStyleLbl="fgAcc4" presStyleIdx="4" presStyleCnt="9">
        <dgm:presLayoutVars>
          <dgm:chPref val="3"/>
        </dgm:presLayoutVars>
      </dgm:prSet>
      <dgm:spPr/>
    </dgm:pt>
    <dgm:pt modelId="{7CCC4F4D-950A-4F46-BA45-9DBEEAFAEA92}" type="pres">
      <dgm:prSet presAssocID="{1118672F-E61C-4942-8EF6-58DC58DF2DD3}" presName="hierChild5" presStyleCnt="0"/>
      <dgm:spPr/>
    </dgm:pt>
    <dgm:pt modelId="{AB966459-A299-42C9-9F5B-84F2E46F85F6}" type="pres">
      <dgm:prSet presAssocID="{54503523-BFAA-4C8A-B518-442049475A4C}" presName="Name23" presStyleLbl="parChTrans1D4" presStyleIdx="5" presStyleCnt="9"/>
      <dgm:spPr/>
    </dgm:pt>
    <dgm:pt modelId="{60427E81-C9D8-4646-B26E-5E6CAAF3BE7C}" type="pres">
      <dgm:prSet presAssocID="{5480DC52-2A81-4B4B-94C4-058E26A4300C}" presName="hierRoot4" presStyleCnt="0"/>
      <dgm:spPr/>
    </dgm:pt>
    <dgm:pt modelId="{3F2FE664-86F9-4302-BF39-9D7B1559BF8A}" type="pres">
      <dgm:prSet presAssocID="{5480DC52-2A81-4B4B-94C4-058E26A4300C}" presName="composite4" presStyleCnt="0"/>
      <dgm:spPr/>
    </dgm:pt>
    <dgm:pt modelId="{56186FDC-6ED6-4D48-8AE6-03F5DD6EF112}" type="pres">
      <dgm:prSet presAssocID="{5480DC52-2A81-4B4B-94C4-058E26A4300C}" presName="background4" presStyleLbl="node4" presStyleIdx="5" presStyleCnt="9"/>
      <dgm:spPr/>
    </dgm:pt>
    <dgm:pt modelId="{3FD680F4-64CD-4301-A94D-746B8C810E6A}" type="pres">
      <dgm:prSet presAssocID="{5480DC52-2A81-4B4B-94C4-058E26A4300C}" presName="text4" presStyleLbl="fgAcc4" presStyleIdx="5" presStyleCnt="9">
        <dgm:presLayoutVars>
          <dgm:chPref val="3"/>
        </dgm:presLayoutVars>
      </dgm:prSet>
      <dgm:spPr/>
    </dgm:pt>
    <dgm:pt modelId="{2CFE87F9-DA77-4CC3-877D-3C2EBB9BD1E7}" type="pres">
      <dgm:prSet presAssocID="{5480DC52-2A81-4B4B-94C4-058E26A4300C}" presName="hierChild5" presStyleCnt="0"/>
      <dgm:spPr/>
    </dgm:pt>
    <dgm:pt modelId="{FE7E2004-362A-4C98-8CA6-6D0A5528768E}" type="pres">
      <dgm:prSet presAssocID="{110F91E6-5799-4432-96BA-F8C1990112AD}" presName="Name23" presStyleLbl="parChTrans1D4" presStyleIdx="6" presStyleCnt="9"/>
      <dgm:spPr/>
    </dgm:pt>
    <dgm:pt modelId="{B1E3FB7B-2CC4-474D-A429-7D960D097938}" type="pres">
      <dgm:prSet presAssocID="{31A0FF6D-B022-42B1-814B-9A1F6CC74E02}" presName="hierRoot4" presStyleCnt="0"/>
      <dgm:spPr/>
    </dgm:pt>
    <dgm:pt modelId="{2B53A171-4D05-492C-A700-40FD387A74CD}" type="pres">
      <dgm:prSet presAssocID="{31A0FF6D-B022-42B1-814B-9A1F6CC74E02}" presName="composite4" presStyleCnt="0"/>
      <dgm:spPr/>
    </dgm:pt>
    <dgm:pt modelId="{F2394558-B3AF-437C-8A04-68B774DFAEAC}" type="pres">
      <dgm:prSet presAssocID="{31A0FF6D-B022-42B1-814B-9A1F6CC74E02}" presName="background4" presStyleLbl="node4" presStyleIdx="6" presStyleCnt="9"/>
      <dgm:spPr/>
    </dgm:pt>
    <dgm:pt modelId="{B05A1F24-3C4A-47AD-ADE0-9FD70830D4AA}" type="pres">
      <dgm:prSet presAssocID="{31A0FF6D-B022-42B1-814B-9A1F6CC74E02}" presName="text4" presStyleLbl="fgAcc4" presStyleIdx="6" presStyleCnt="9">
        <dgm:presLayoutVars>
          <dgm:chPref val="3"/>
        </dgm:presLayoutVars>
      </dgm:prSet>
      <dgm:spPr/>
    </dgm:pt>
    <dgm:pt modelId="{BA94FC2A-9E9D-4D09-89A7-696EFB50E9E6}" type="pres">
      <dgm:prSet presAssocID="{31A0FF6D-B022-42B1-814B-9A1F6CC74E02}" presName="hierChild5" presStyleCnt="0"/>
      <dgm:spPr/>
    </dgm:pt>
    <dgm:pt modelId="{C06BDC34-C5FD-4CCB-B8B0-7C4C219C53B9}" type="pres">
      <dgm:prSet presAssocID="{74CDDFEC-2CF2-498B-88E3-764DFA6E84D3}" presName="Name23" presStyleLbl="parChTrans1D4" presStyleIdx="7" presStyleCnt="9"/>
      <dgm:spPr/>
    </dgm:pt>
    <dgm:pt modelId="{D11446E9-1E0C-4DE7-830F-0B19E0853D4C}" type="pres">
      <dgm:prSet presAssocID="{66FC209D-B00B-4BED-A22C-FB511CED0725}" presName="hierRoot4" presStyleCnt="0"/>
      <dgm:spPr/>
    </dgm:pt>
    <dgm:pt modelId="{0FA4708D-9C9D-41B8-AAF8-B436BC493B9A}" type="pres">
      <dgm:prSet presAssocID="{66FC209D-B00B-4BED-A22C-FB511CED0725}" presName="composite4" presStyleCnt="0"/>
      <dgm:spPr/>
    </dgm:pt>
    <dgm:pt modelId="{601737C2-2E22-470C-BD55-46B3ED23D0CA}" type="pres">
      <dgm:prSet presAssocID="{66FC209D-B00B-4BED-A22C-FB511CED0725}" presName="background4" presStyleLbl="node4" presStyleIdx="7" presStyleCnt="9"/>
      <dgm:spPr>
        <a:solidFill>
          <a:srgbClr val="FF0000"/>
        </a:solidFill>
      </dgm:spPr>
    </dgm:pt>
    <dgm:pt modelId="{BB92F8D3-75F9-431F-B36E-58EBC247EDB7}" type="pres">
      <dgm:prSet presAssocID="{66FC209D-B00B-4BED-A22C-FB511CED0725}" presName="text4" presStyleLbl="fgAcc4" presStyleIdx="7" presStyleCnt="9">
        <dgm:presLayoutVars>
          <dgm:chPref val="3"/>
        </dgm:presLayoutVars>
      </dgm:prSet>
      <dgm:spPr/>
    </dgm:pt>
    <dgm:pt modelId="{F8DC901E-CB3F-4650-8DCC-4FD61679ECA5}" type="pres">
      <dgm:prSet presAssocID="{66FC209D-B00B-4BED-A22C-FB511CED0725}" presName="hierChild5" presStyleCnt="0"/>
      <dgm:spPr/>
    </dgm:pt>
    <dgm:pt modelId="{3F51E7A0-87BD-4300-B130-F941365C5777}" type="pres">
      <dgm:prSet presAssocID="{0BE987FD-D908-47C8-997E-B8BF2078BDF1}" presName="Name23" presStyleLbl="parChTrans1D4" presStyleIdx="8" presStyleCnt="9"/>
      <dgm:spPr/>
    </dgm:pt>
    <dgm:pt modelId="{7976E228-729B-4C11-8635-21DC6D892539}" type="pres">
      <dgm:prSet presAssocID="{B600303E-5E63-4B12-AE21-8CB04E1E318E}" presName="hierRoot4" presStyleCnt="0"/>
      <dgm:spPr/>
    </dgm:pt>
    <dgm:pt modelId="{EEBCE1EB-9568-456E-A149-CB6D4B72C59A}" type="pres">
      <dgm:prSet presAssocID="{B600303E-5E63-4B12-AE21-8CB04E1E318E}" presName="composite4" presStyleCnt="0"/>
      <dgm:spPr/>
    </dgm:pt>
    <dgm:pt modelId="{64CA07C0-5BDE-4522-AC0C-01E0B0F005BC}" type="pres">
      <dgm:prSet presAssocID="{B600303E-5E63-4B12-AE21-8CB04E1E318E}" presName="background4" presStyleLbl="node4" presStyleIdx="8" presStyleCnt="9"/>
      <dgm:spPr>
        <a:solidFill>
          <a:srgbClr val="FF0000"/>
        </a:solidFill>
      </dgm:spPr>
    </dgm:pt>
    <dgm:pt modelId="{584831F0-DE0E-463A-94DF-F1169E924E92}" type="pres">
      <dgm:prSet presAssocID="{B600303E-5E63-4B12-AE21-8CB04E1E318E}" presName="text4" presStyleLbl="fgAcc4" presStyleIdx="8" presStyleCnt="9">
        <dgm:presLayoutVars>
          <dgm:chPref val="3"/>
        </dgm:presLayoutVars>
      </dgm:prSet>
      <dgm:spPr/>
    </dgm:pt>
    <dgm:pt modelId="{6AA88A7B-0A26-4482-96BF-D8ACA3FD03BF}" type="pres">
      <dgm:prSet presAssocID="{B600303E-5E63-4B12-AE21-8CB04E1E318E}" presName="hierChild5" presStyleCnt="0"/>
      <dgm:spPr/>
    </dgm:pt>
    <dgm:pt modelId="{F0A49F32-4519-460A-BEA4-D080B5434B69}" type="pres">
      <dgm:prSet presAssocID="{BA70DEFB-5AE7-4328-A42F-822E17F411C9}" presName="Name17" presStyleLbl="parChTrans1D3" presStyleIdx="1" presStyleCnt="2"/>
      <dgm:spPr/>
    </dgm:pt>
    <dgm:pt modelId="{CE337C42-636E-407D-9FEB-F8BA8A9B8511}" type="pres">
      <dgm:prSet presAssocID="{431B5B3F-E4EB-4163-BDDB-010D5BF608A3}" presName="hierRoot3" presStyleCnt="0"/>
      <dgm:spPr/>
    </dgm:pt>
    <dgm:pt modelId="{3BC999D9-3C3B-42EB-9443-AF5A14BEA278}" type="pres">
      <dgm:prSet presAssocID="{431B5B3F-E4EB-4163-BDDB-010D5BF608A3}" presName="composite3" presStyleCnt="0"/>
      <dgm:spPr/>
    </dgm:pt>
    <dgm:pt modelId="{A4EAEE42-EDE8-49CB-8380-D361E543C135}" type="pres">
      <dgm:prSet presAssocID="{431B5B3F-E4EB-4163-BDDB-010D5BF608A3}" presName="background3" presStyleLbl="node3" presStyleIdx="1" presStyleCnt="2"/>
      <dgm:spPr/>
    </dgm:pt>
    <dgm:pt modelId="{91FFB288-CED1-45A8-9160-90F7FA77EB37}" type="pres">
      <dgm:prSet presAssocID="{431B5B3F-E4EB-4163-BDDB-010D5BF608A3}" presName="text3" presStyleLbl="fgAcc3" presStyleIdx="1" presStyleCnt="2">
        <dgm:presLayoutVars>
          <dgm:chPref val="3"/>
        </dgm:presLayoutVars>
      </dgm:prSet>
      <dgm:spPr/>
    </dgm:pt>
    <dgm:pt modelId="{5E3E3A26-ECBD-40E5-BF31-378EBD619204}" type="pres">
      <dgm:prSet presAssocID="{431B5B3F-E4EB-4163-BDDB-010D5BF608A3}" presName="hierChild4" presStyleCnt="0"/>
      <dgm:spPr/>
    </dgm:pt>
  </dgm:ptLst>
  <dgm:cxnLst>
    <dgm:cxn modelId="{4F7EAC00-9306-4885-A7FF-9DFC97545FAA}" type="presOf" srcId="{349B3A3D-BB66-4A7F-8747-16AE528BB0A1}" destId="{A20F2EA3-C59C-4980-9182-CF081D2BC60E}" srcOrd="0" destOrd="0" presId="urn:microsoft.com/office/officeart/2005/8/layout/hierarchy1"/>
    <dgm:cxn modelId="{A3991B02-97F2-40C7-ADEE-6E4096BE0690}" type="presOf" srcId="{5480DC52-2A81-4B4B-94C4-058E26A4300C}" destId="{3FD680F4-64CD-4301-A94D-746B8C810E6A}" srcOrd="0" destOrd="0" presId="urn:microsoft.com/office/officeart/2005/8/layout/hierarchy1"/>
    <dgm:cxn modelId="{8659FD09-1D4D-4A21-B703-30D82FA80E92}" type="presOf" srcId="{BA70DEFB-5AE7-4328-A42F-822E17F411C9}" destId="{F0A49F32-4519-460A-BEA4-D080B5434B69}" srcOrd="0" destOrd="0" presId="urn:microsoft.com/office/officeart/2005/8/layout/hierarchy1"/>
    <dgm:cxn modelId="{F6F5750B-C73B-4931-B946-2A27C3EC8884}" type="presOf" srcId="{31A0FF6D-B022-42B1-814B-9A1F6CC74E02}" destId="{B05A1F24-3C4A-47AD-ADE0-9FD70830D4AA}" srcOrd="0" destOrd="0" presId="urn:microsoft.com/office/officeart/2005/8/layout/hierarchy1"/>
    <dgm:cxn modelId="{23517420-DB74-4CD2-B034-3937A9EABFD8}" type="presOf" srcId="{F06D430A-B5B7-4CEF-AD3D-1E7709DB6062}" destId="{3EC8B70C-5B3E-48BC-9D75-2DF8E4118110}" srcOrd="0" destOrd="0" presId="urn:microsoft.com/office/officeart/2005/8/layout/hierarchy1"/>
    <dgm:cxn modelId="{48645C29-C4ED-4649-AFAA-B1BDAD30BD9A}" type="presOf" srcId="{0AE97EA6-15EC-4659-9881-C1CC77F18D38}" destId="{2675C10D-3D54-4119-8256-C78C2806CBC4}" srcOrd="0" destOrd="0" presId="urn:microsoft.com/office/officeart/2005/8/layout/hierarchy1"/>
    <dgm:cxn modelId="{F258C629-8E36-449D-949D-834747E0CB43}" srcId="{732933F0-C83D-47EB-AE7C-2661983A5115}" destId="{33D74C3D-DF1C-433F-840B-6C234852875B}" srcOrd="1" destOrd="0" parTransId="{44545852-4B47-40DE-8227-5E15E49667BB}" sibTransId="{FDE38A45-0022-4698-A861-2B11DE92EAA8}"/>
    <dgm:cxn modelId="{F074E93B-6A4D-4F7C-8A44-F6B132C934E1}" type="presOf" srcId="{431B5B3F-E4EB-4163-BDDB-010D5BF608A3}" destId="{91FFB288-CED1-45A8-9160-90F7FA77EB37}" srcOrd="0" destOrd="0" presId="urn:microsoft.com/office/officeart/2005/8/layout/hierarchy1"/>
    <dgm:cxn modelId="{FB1EC23F-A373-4D69-92F1-D4929C93950F}" srcId="{33D74C3D-DF1C-433F-840B-6C234852875B}" destId="{0AE97EA6-15EC-4659-9881-C1CC77F18D38}" srcOrd="0" destOrd="0" parTransId="{26378416-41DE-4C43-975D-622586818526}" sibTransId="{8724F299-17DB-4FAF-A85D-6B4DD966312C}"/>
    <dgm:cxn modelId="{3A8F9341-5597-40F9-9199-A66DA9F263E2}" type="presOf" srcId="{06ECD6BB-4A00-4D1B-9568-3B0D4DC836D4}" destId="{754F63CD-34EA-4813-BB5C-5AFC483A8201}" srcOrd="0" destOrd="0" presId="urn:microsoft.com/office/officeart/2005/8/layout/hierarchy1"/>
    <dgm:cxn modelId="{83D13263-1244-405D-A450-3E307C9F7C79}" type="presOf" srcId="{1118672F-E61C-4942-8EF6-58DC58DF2DD3}" destId="{2FBBD75B-09B5-427D-B119-5B1CBDAF8CA4}" srcOrd="0" destOrd="0" presId="urn:microsoft.com/office/officeart/2005/8/layout/hierarchy1"/>
    <dgm:cxn modelId="{76303845-984C-49E8-8C5B-C47A3038231A}" srcId="{0AE97EA6-15EC-4659-9881-C1CC77F18D38}" destId="{66FC209D-B00B-4BED-A22C-FB511CED0725}" srcOrd="5" destOrd="0" parTransId="{74CDDFEC-2CF2-498B-88E3-764DFA6E84D3}" sibTransId="{580679F0-3064-4496-A538-91B1632BC2C8}"/>
    <dgm:cxn modelId="{F1E15069-6E20-40EF-A694-A29348BC326E}" srcId="{33D74C3D-DF1C-433F-840B-6C234852875B}" destId="{431B5B3F-E4EB-4163-BDDB-010D5BF608A3}" srcOrd="1" destOrd="0" parTransId="{BA70DEFB-5AE7-4328-A42F-822E17F411C9}" sibTransId="{248E83DC-F7F7-487C-931A-E7DBDF9174D0}"/>
    <dgm:cxn modelId="{22E4406C-2A86-4768-A304-C7D99930104F}" type="presOf" srcId="{0B27A940-E814-43E4-A05A-5989FA66E1EB}" destId="{5E35269A-F481-40A1-BF04-F6C32BEEF8F5}" srcOrd="0" destOrd="0" presId="urn:microsoft.com/office/officeart/2005/8/layout/hierarchy1"/>
    <dgm:cxn modelId="{0E1E3F4D-B943-4860-AE6F-CD0CB793577C}" type="presOf" srcId="{966D4ADD-CA11-4804-A03A-9069B2B4CA15}" destId="{B2750C26-BBD9-4672-9D41-1BFD0D1FE987}" srcOrd="0" destOrd="0" presId="urn:microsoft.com/office/officeart/2005/8/layout/hierarchy1"/>
    <dgm:cxn modelId="{0988CC6F-7E60-4EAB-9EBD-84DC3556ABE2}" type="presOf" srcId="{155F4DE6-A7ED-4A53-A7FE-80323286BA03}" destId="{C480B753-9009-4C88-B082-0EAB230E847D}" srcOrd="0" destOrd="0" presId="urn:microsoft.com/office/officeart/2005/8/layout/hierarchy1"/>
    <dgm:cxn modelId="{28F8E371-F503-489D-97F7-483F670874E2}" srcId="{0AE97EA6-15EC-4659-9881-C1CC77F18D38}" destId="{8D72049D-27DD-4A72-9774-C0D8B62F2E3B}" srcOrd="0" destOrd="0" parTransId="{2B5D4F75-6ADF-4D8E-A7FF-58555443BAA0}" sibTransId="{D1D5BAF5-8834-4EBD-92EA-D6617A86B3A9}"/>
    <dgm:cxn modelId="{40A0EC53-0802-4B51-BC6F-192FA7A05900}" type="presOf" srcId="{732933F0-C83D-47EB-AE7C-2661983A5115}" destId="{8FCB5EA3-C375-498A-9536-FFE9B3E7DE8B}" srcOrd="0" destOrd="0" presId="urn:microsoft.com/office/officeart/2005/8/layout/hierarchy1"/>
    <dgm:cxn modelId="{76875D74-378D-4C56-9FD1-DB0E52F57E35}" srcId="{732933F0-C83D-47EB-AE7C-2661983A5115}" destId="{966D4ADD-CA11-4804-A03A-9069B2B4CA15}" srcOrd="0" destOrd="0" parTransId="{0B27A940-E814-43E4-A05A-5989FA66E1EB}" sibTransId="{1FC0EB69-EDD5-444D-A059-62B41698777E}"/>
    <dgm:cxn modelId="{DEFC9586-D699-405A-AB9A-A9BAFDF1B985}" type="presOf" srcId="{DDB05E8F-DFCA-4DC5-AAC6-B55BDA4E689D}" destId="{4DF88DDE-93AA-40D7-BAE0-195BC1ADD5AC}" srcOrd="0" destOrd="0" presId="urn:microsoft.com/office/officeart/2005/8/layout/hierarchy1"/>
    <dgm:cxn modelId="{590C848A-42F1-4F74-BA05-D174869F8A52}" type="presOf" srcId="{0BE987FD-D908-47C8-997E-B8BF2078BDF1}" destId="{3F51E7A0-87BD-4300-B130-F941365C5777}" srcOrd="0" destOrd="0" presId="urn:microsoft.com/office/officeart/2005/8/layout/hierarchy1"/>
    <dgm:cxn modelId="{7EF54D96-F40F-4985-BA62-505061C3C012}" srcId="{0AE97EA6-15EC-4659-9881-C1CC77F18D38}" destId="{1118672F-E61C-4942-8EF6-58DC58DF2DD3}" srcOrd="4" destOrd="0" parTransId="{349B3A3D-BB66-4A7F-8747-16AE528BB0A1}" sibTransId="{C067386E-6F9B-48D6-A759-7FBC76904CFD}"/>
    <dgm:cxn modelId="{004C7F97-DB95-4D83-90EE-0D770A173BAF}" type="presOf" srcId="{2B5D4F75-6ADF-4D8E-A7FF-58555443BAA0}" destId="{D8CCADC1-2066-4F89-86CB-2894B59B6B85}" srcOrd="0" destOrd="0" presId="urn:microsoft.com/office/officeart/2005/8/layout/hierarchy1"/>
    <dgm:cxn modelId="{6E1AAE98-3B88-4E7E-91BE-BDC5F880EE18}" srcId="{06ECD6BB-4A00-4D1B-9568-3B0D4DC836D4}" destId="{732933F0-C83D-47EB-AE7C-2661983A5115}" srcOrd="0" destOrd="0" parTransId="{E961551C-CF7B-42CD-8349-8405917F6D08}" sibTransId="{747FEAF0-3523-4F19-B2FE-3569FD891AD8}"/>
    <dgm:cxn modelId="{FB3565A4-BD89-49FA-925D-C3F685876AF4}" type="presOf" srcId="{66FC209D-B00B-4BED-A22C-FB511CED0725}" destId="{BB92F8D3-75F9-431F-B36E-58EBC247EDB7}" srcOrd="0" destOrd="0" presId="urn:microsoft.com/office/officeart/2005/8/layout/hierarchy1"/>
    <dgm:cxn modelId="{03CB57A7-9A92-4E98-9A6A-16CF81B9FAC0}" srcId="{0AE97EA6-15EC-4659-9881-C1CC77F18D38}" destId="{EBAC0FEA-6C53-4420-9737-A019E5101CBF}" srcOrd="2" destOrd="0" parTransId="{814DFC3E-7227-458C-93D1-1C7AD91D3942}" sibTransId="{9BBEEE7F-36FC-45E7-939F-88B683F2F758}"/>
    <dgm:cxn modelId="{8E39D6B8-15DE-471B-93E3-2108BF273C6A}" srcId="{0AE97EA6-15EC-4659-9881-C1CC77F18D38}" destId="{DDB05E8F-DFCA-4DC5-AAC6-B55BDA4E689D}" srcOrd="1" destOrd="0" parTransId="{1D504B38-A325-4E16-BFFC-08F3604F852E}" sibTransId="{588A65CC-5A48-4ADB-B303-7A42A094AE44}"/>
    <dgm:cxn modelId="{DD13D1BA-C647-490D-B3C3-A352DA7E90B1}" type="presOf" srcId="{54503523-BFAA-4C8A-B518-442049475A4C}" destId="{AB966459-A299-42C9-9F5B-84F2E46F85F6}" srcOrd="0" destOrd="0" presId="urn:microsoft.com/office/officeart/2005/8/layout/hierarchy1"/>
    <dgm:cxn modelId="{4ABB9DC1-7AF5-482E-A217-3BB05AED6490}" srcId="{0AE97EA6-15EC-4659-9881-C1CC77F18D38}" destId="{155F4DE6-A7ED-4A53-A7FE-80323286BA03}" srcOrd="3" destOrd="0" parTransId="{F06D430A-B5B7-4CEF-AD3D-1E7709DB6062}" sibTransId="{07B0DBC7-4D80-4DB3-95F1-7D629AEB4F1D}"/>
    <dgm:cxn modelId="{99E7F5C5-8140-4767-8E8A-5EAC743BE405}" type="presOf" srcId="{EBAC0FEA-6C53-4420-9737-A019E5101CBF}" destId="{91CA9C30-2F17-48CD-BA08-1A5297C9FF12}" srcOrd="0" destOrd="0" presId="urn:microsoft.com/office/officeart/2005/8/layout/hierarchy1"/>
    <dgm:cxn modelId="{2583D2CF-A48A-46D6-BFA3-E96C64BBB8DD}" type="presOf" srcId="{44545852-4B47-40DE-8227-5E15E49667BB}" destId="{75AEADAE-EC2D-49CA-BBD8-E53508267FB2}" srcOrd="0" destOrd="0" presId="urn:microsoft.com/office/officeart/2005/8/layout/hierarchy1"/>
    <dgm:cxn modelId="{DA52C7D6-53B2-42FC-84AB-FE26590D0CFA}" srcId="{1118672F-E61C-4942-8EF6-58DC58DF2DD3}" destId="{31A0FF6D-B022-42B1-814B-9A1F6CC74E02}" srcOrd="1" destOrd="0" parTransId="{110F91E6-5799-4432-96BA-F8C1990112AD}" sibTransId="{13D78671-6E75-4906-A98C-9268B0E52721}"/>
    <dgm:cxn modelId="{012870D8-E4BD-4FD2-B262-CD8669DB4B68}" type="presOf" srcId="{26378416-41DE-4C43-975D-622586818526}" destId="{79CEA2F2-4CE3-466D-BE83-177C86C1D020}" srcOrd="0" destOrd="0" presId="urn:microsoft.com/office/officeart/2005/8/layout/hierarchy1"/>
    <dgm:cxn modelId="{89972DDB-852F-4128-B5F8-0F142C8536A3}" type="presOf" srcId="{74CDDFEC-2CF2-498B-88E3-764DFA6E84D3}" destId="{C06BDC34-C5FD-4CCB-B8B0-7C4C219C53B9}" srcOrd="0" destOrd="0" presId="urn:microsoft.com/office/officeart/2005/8/layout/hierarchy1"/>
    <dgm:cxn modelId="{F2C035DE-2A93-4FE0-9D47-67C5BBD84DCD}" type="presOf" srcId="{B600303E-5E63-4B12-AE21-8CB04E1E318E}" destId="{584831F0-DE0E-463A-94DF-F1169E924E92}" srcOrd="0" destOrd="0" presId="urn:microsoft.com/office/officeart/2005/8/layout/hierarchy1"/>
    <dgm:cxn modelId="{0D4A18E7-FAD1-40BA-9E47-04D804BC81C0}" type="presOf" srcId="{8D72049D-27DD-4A72-9774-C0D8B62F2E3B}" destId="{9AC2FDA5-7670-4DA5-9147-AF0A1986EC06}" srcOrd="0" destOrd="0" presId="urn:microsoft.com/office/officeart/2005/8/layout/hierarchy1"/>
    <dgm:cxn modelId="{001774F1-A082-4CC4-8B3A-6EE7E38107C6}" type="presOf" srcId="{1D504B38-A325-4E16-BFFC-08F3604F852E}" destId="{963A726D-1E9D-454F-B53B-6CBE4363D00A}" srcOrd="0" destOrd="0" presId="urn:microsoft.com/office/officeart/2005/8/layout/hierarchy1"/>
    <dgm:cxn modelId="{7A5667F6-12D7-4CB5-B05D-CA4160269B3A}" srcId="{1118672F-E61C-4942-8EF6-58DC58DF2DD3}" destId="{5480DC52-2A81-4B4B-94C4-058E26A4300C}" srcOrd="0" destOrd="0" parTransId="{54503523-BFAA-4C8A-B518-442049475A4C}" sibTransId="{FFB66817-5386-4F4A-A9AC-7F17A7AF9545}"/>
    <dgm:cxn modelId="{56EDF7F6-D282-46F6-9F75-2C7CB88C4153}" type="presOf" srcId="{814DFC3E-7227-458C-93D1-1C7AD91D3942}" destId="{1FE069F6-9F40-4A72-8FF3-61E73A72A7F0}" srcOrd="0" destOrd="0" presId="urn:microsoft.com/office/officeart/2005/8/layout/hierarchy1"/>
    <dgm:cxn modelId="{CD2F8AF8-FEE6-46F3-BDA3-6C356D87B5B2}" type="presOf" srcId="{33D74C3D-DF1C-433F-840B-6C234852875B}" destId="{FF413E9C-15E8-41B9-9C75-A94227FA8CD4}" srcOrd="0" destOrd="0" presId="urn:microsoft.com/office/officeart/2005/8/layout/hierarchy1"/>
    <dgm:cxn modelId="{FEEF5BF9-1A96-4398-8401-A983A837CB9B}" srcId="{0AE97EA6-15EC-4659-9881-C1CC77F18D38}" destId="{B600303E-5E63-4B12-AE21-8CB04E1E318E}" srcOrd="6" destOrd="0" parTransId="{0BE987FD-D908-47C8-997E-B8BF2078BDF1}" sibTransId="{02E9F934-93C3-46E1-BA58-F517EB991438}"/>
    <dgm:cxn modelId="{4EEDABFB-A43C-4F1A-816B-1435555510C1}" type="presOf" srcId="{110F91E6-5799-4432-96BA-F8C1990112AD}" destId="{FE7E2004-362A-4C98-8CA6-6D0A5528768E}" srcOrd="0" destOrd="0" presId="urn:microsoft.com/office/officeart/2005/8/layout/hierarchy1"/>
    <dgm:cxn modelId="{C6A38365-6364-4CDE-8C54-F1B43104D8DA}" type="presParOf" srcId="{754F63CD-34EA-4813-BB5C-5AFC483A8201}" destId="{97FB82C1-1ACA-47F4-8A1C-CAAA8ADF6467}" srcOrd="0" destOrd="0" presId="urn:microsoft.com/office/officeart/2005/8/layout/hierarchy1"/>
    <dgm:cxn modelId="{25C38048-0183-4ED3-AC96-1D9F0DB4DF71}" type="presParOf" srcId="{97FB82C1-1ACA-47F4-8A1C-CAAA8ADF6467}" destId="{60584A06-5446-493F-A44E-2AC5B15BFA84}" srcOrd="0" destOrd="0" presId="urn:microsoft.com/office/officeart/2005/8/layout/hierarchy1"/>
    <dgm:cxn modelId="{5CDAEE80-9686-4B3B-89DE-3D5BC2915740}" type="presParOf" srcId="{60584A06-5446-493F-A44E-2AC5B15BFA84}" destId="{7DEEDCA9-5C50-4EB6-99A7-7708544592FD}" srcOrd="0" destOrd="0" presId="urn:microsoft.com/office/officeart/2005/8/layout/hierarchy1"/>
    <dgm:cxn modelId="{EB20A7BD-802D-4CD6-AD4A-96D82283A53B}" type="presParOf" srcId="{60584A06-5446-493F-A44E-2AC5B15BFA84}" destId="{8FCB5EA3-C375-498A-9536-FFE9B3E7DE8B}" srcOrd="1" destOrd="0" presId="urn:microsoft.com/office/officeart/2005/8/layout/hierarchy1"/>
    <dgm:cxn modelId="{A6184300-F615-4664-8877-8A1DE02BA96C}" type="presParOf" srcId="{97FB82C1-1ACA-47F4-8A1C-CAAA8ADF6467}" destId="{4A9CCFC7-0719-407B-8249-33500E7FA3A1}" srcOrd="1" destOrd="0" presId="urn:microsoft.com/office/officeart/2005/8/layout/hierarchy1"/>
    <dgm:cxn modelId="{333B815C-F36D-4996-BB47-5D4527200DC9}" type="presParOf" srcId="{4A9CCFC7-0719-407B-8249-33500E7FA3A1}" destId="{5E35269A-F481-40A1-BF04-F6C32BEEF8F5}" srcOrd="0" destOrd="0" presId="urn:microsoft.com/office/officeart/2005/8/layout/hierarchy1"/>
    <dgm:cxn modelId="{5B9789A1-C349-4E5E-AC30-B118B5B9B95B}" type="presParOf" srcId="{4A9CCFC7-0719-407B-8249-33500E7FA3A1}" destId="{1A769546-7922-4839-B2AE-4B4B28700E2B}" srcOrd="1" destOrd="0" presId="urn:microsoft.com/office/officeart/2005/8/layout/hierarchy1"/>
    <dgm:cxn modelId="{822BA60D-7201-405E-926B-A55C850F2529}" type="presParOf" srcId="{1A769546-7922-4839-B2AE-4B4B28700E2B}" destId="{011290DD-9605-48CE-AF19-C1EBD72EDA79}" srcOrd="0" destOrd="0" presId="urn:microsoft.com/office/officeart/2005/8/layout/hierarchy1"/>
    <dgm:cxn modelId="{87BB111F-90D3-4D70-8FC4-0B3687AD9DC7}" type="presParOf" srcId="{011290DD-9605-48CE-AF19-C1EBD72EDA79}" destId="{F8CD7765-FDC8-4E0A-BCCC-E026E9CCF0D0}" srcOrd="0" destOrd="0" presId="urn:microsoft.com/office/officeart/2005/8/layout/hierarchy1"/>
    <dgm:cxn modelId="{B2844BB6-2AEC-43C2-AA8D-BD93D7772F20}" type="presParOf" srcId="{011290DD-9605-48CE-AF19-C1EBD72EDA79}" destId="{B2750C26-BBD9-4672-9D41-1BFD0D1FE987}" srcOrd="1" destOrd="0" presId="urn:microsoft.com/office/officeart/2005/8/layout/hierarchy1"/>
    <dgm:cxn modelId="{714DD5DF-3CB5-44C3-90C3-CD0E98F34BFE}" type="presParOf" srcId="{1A769546-7922-4839-B2AE-4B4B28700E2B}" destId="{5951FE53-9035-4DAB-92F9-189DBD2225D0}" srcOrd="1" destOrd="0" presId="urn:microsoft.com/office/officeart/2005/8/layout/hierarchy1"/>
    <dgm:cxn modelId="{9B1DC967-DB4E-41AC-B8B6-74B707B584AB}" type="presParOf" srcId="{4A9CCFC7-0719-407B-8249-33500E7FA3A1}" destId="{75AEADAE-EC2D-49CA-BBD8-E53508267FB2}" srcOrd="2" destOrd="0" presId="urn:microsoft.com/office/officeart/2005/8/layout/hierarchy1"/>
    <dgm:cxn modelId="{EE39C485-2066-4E7B-BF4D-33B69AF028D3}" type="presParOf" srcId="{4A9CCFC7-0719-407B-8249-33500E7FA3A1}" destId="{CDDFEC34-DE50-4FE1-B432-3E4DD2983306}" srcOrd="3" destOrd="0" presId="urn:microsoft.com/office/officeart/2005/8/layout/hierarchy1"/>
    <dgm:cxn modelId="{FEBCF275-F38B-40EA-AE3D-F0E95AA55AA7}" type="presParOf" srcId="{CDDFEC34-DE50-4FE1-B432-3E4DD2983306}" destId="{9EF269F2-4585-4557-8228-3372464A7F29}" srcOrd="0" destOrd="0" presId="urn:microsoft.com/office/officeart/2005/8/layout/hierarchy1"/>
    <dgm:cxn modelId="{99E0B288-CE3E-4C0B-971D-CA16B680C088}" type="presParOf" srcId="{9EF269F2-4585-4557-8228-3372464A7F29}" destId="{18C9867B-57C3-4C79-BF33-4164514FADAC}" srcOrd="0" destOrd="0" presId="urn:microsoft.com/office/officeart/2005/8/layout/hierarchy1"/>
    <dgm:cxn modelId="{EFC22136-818F-455B-9B48-3B1969634697}" type="presParOf" srcId="{9EF269F2-4585-4557-8228-3372464A7F29}" destId="{FF413E9C-15E8-41B9-9C75-A94227FA8CD4}" srcOrd="1" destOrd="0" presId="urn:microsoft.com/office/officeart/2005/8/layout/hierarchy1"/>
    <dgm:cxn modelId="{E0F3B670-00FB-4EDC-A1E6-AED16C1F0186}" type="presParOf" srcId="{CDDFEC34-DE50-4FE1-B432-3E4DD2983306}" destId="{FDC403DE-9A23-4DD0-AB26-78C6DCEC21C8}" srcOrd="1" destOrd="0" presId="urn:microsoft.com/office/officeart/2005/8/layout/hierarchy1"/>
    <dgm:cxn modelId="{F5559D42-3C11-4710-B36A-BA52E68CE7FC}" type="presParOf" srcId="{FDC403DE-9A23-4DD0-AB26-78C6DCEC21C8}" destId="{79CEA2F2-4CE3-466D-BE83-177C86C1D020}" srcOrd="0" destOrd="0" presId="urn:microsoft.com/office/officeart/2005/8/layout/hierarchy1"/>
    <dgm:cxn modelId="{FC69EB55-1614-43F3-9E34-F8CA7D8B78B1}" type="presParOf" srcId="{FDC403DE-9A23-4DD0-AB26-78C6DCEC21C8}" destId="{407D0DD2-DA58-4E17-92DB-FC915F41703B}" srcOrd="1" destOrd="0" presId="urn:microsoft.com/office/officeart/2005/8/layout/hierarchy1"/>
    <dgm:cxn modelId="{A4D36021-40FD-49EC-8C94-12808F99CFDD}" type="presParOf" srcId="{407D0DD2-DA58-4E17-92DB-FC915F41703B}" destId="{BBAF0774-9138-45CF-AE26-E167C820E28D}" srcOrd="0" destOrd="0" presId="urn:microsoft.com/office/officeart/2005/8/layout/hierarchy1"/>
    <dgm:cxn modelId="{62B68343-A56F-4AD9-BD47-3DD7B6C750E8}" type="presParOf" srcId="{BBAF0774-9138-45CF-AE26-E167C820E28D}" destId="{3EA58D54-6825-4764-BCEC-C6F0D5EA8165}" srcOrd="0" destOrd="0" presId="urn:microsoft.com/office/officeart/2005/8/layout/hierarchy1"/>
    <dgm:cxn modelId="{CB971F65-A82B-4377-BB17-2EB331A630E0}" type="presParOf" srcId="{BBAF0774-9138-45CF-AE26-E167C820E28D}" destId="{2675C10D-3D54-4119-8256-C78C2806CBC4}" srcOrd="1" destOrd="0" presId="urn:microsoft.com/office/officeart/2005/8/layout/hierarchy1"/>
    <dgm:cxn modelId="{1E7DA9DF-92E8-46DA-BE1B-E2270ED76ADB}" type="presParOf" srcId="{407D0DD2-DA58-4E17-92DB-FC915F41703B}" destId="{0F223781-EACC-4FF8-AA48-FAEC245874C5}" srcOrd="1" destOrd="0" presId="urn:microsoft.com/office/officeart/2005/8/layout/hierarchy1"/>
    <dgm:cxn modelId="{D5A2CDCC-F7D5-4D5D-B829-3DBFB1B65F3D}" type="presParOf" srcId="{0F223781-EACC-4FF8-AA48-FAEC245874C5}" destId="{D8CCADC1-2066-4F89-86CB-2894B59B6B85}" srcOrd="0" destOrd="0" presId="urn:microsoft.com/office/officeart/2005/8/layout/hierarchy1"/>
    <dgm:cxn modelId="{15D9B295-1E76-45B5-8E53-937BF2E0C09B}" type="presParOf" srcId="{0F223781-EACC-4FF8-AA48-FAEC245874C5}" destId="{7D317284-16D5-46AE-A51A-2D69BCC52D7F}" srcOrd="1" destOrd="0" presId="urn:microsoft.com/office/officeart/2005/8/layout/hierarchy1"/>
    <dgm:cxn modelId="{67DB4FC3-033D-4A73-8441-B435FB1F10AC}" type="presParOf" srcId="{7D317284-16D5-46AE-A51A-2D69BCC52D7F}" destId="{FC3EBFF6-FA09-45F3-95DB-F0EAEC885F93}" srcOrd="0" destOrd="0" presId="urn:microsoft.com/office/officeart/2005/8/layout/hierarchy1"/>
    <dgm:cxn modelId="{6659D2B1-7B48-46D1-9772-36414399464C}" type="presParOf" srcId="{FC3EBFF6-FA09-45F3-95DB-F0EAEC885F93}" destId="{F6D9B0E9-D127-41A7-B163-7E2EE82B9697}" srcOrd="0" destOrd="0" presId="urn:microsoft.com/office/officeart/2005/8/layout/hierarchy1"/>
    <dgm:cxn modelId="{933D30C8-56CF-419E-8C14-2EB1DA30C239}" type="presParOf" srcId="{FC3EBFF6-FA09-45F3-95DB-F0EAEC885F93}" destId="{9AC2FDA5-7670-4DA5-9147-AF0A1986EC06}" srcOrd="1" destOrd="0" presId="urn:microsoft.com/office/officeart/2005/8/layout/hierarchy1"/>
    <dgm:cxn modelId="{EABF5EC7-7DF6-41D6-AA21-82492DB44E77}" type="presParOf" srcId="{7D317284-16D5-46AE-A51A-2D69BCC52D7F}" destId="{F7B477EE-CD52-4EB1-B3C2-647C37D57760}" srcOrd="1" destOrd="0" presId="urn:microsoft.com/office/officeart/2005/8/layout/hierarchy1"/>
    <dgm:cxn modelId="{64295D8C-2804-4C84-8089-4FC575FBB36A}" type="presParOf" srcId="{0F223781-EACC-4FF8-AA48-FAEC245874C5}" destId="{963A726D-1E9D-454F-B53B-6CBE4363D00A}" srcOrd="2" destOrd="0" presId="urn:microsoft.com/office/officeart/2005/8/layout/hierarchy1"/>
    <dgm:cxn modelId="{0CFB5814-A697-497F-A3A5-209E9D5AC631}" type="presParOf" srcId="{0F223781-EACC-4FF8-AA48-FAEC245874C5}" destId="{16C8218F-4490-410D-BE90-7FB5AD1BB670}" srcOrd="3" destOrd="0" presId="urn:microsoft.com/office/officeart/2005/8/layout/hierarchy1"/>
    <dgm:cxn modelId="{139EF18C-E97D-4CC7-9E6A-7CBD0F374548}" type="presParOf" srcId="{16C8218F-4490-410D-BE90-7FB5AD1BB670}" destId="{91ADDC95-5EA5-474E-AD65-52AA885B72C9}" srcOrd="0" destOrd="0" presId="urn:microsoft.com/office/officeart/2005/8/layout/hierarchy1"/>
    <dgm:cxn modelId="{13C547F8-AE50-4470-AB4F-2421EF5CF4D5}" type="presParOf" srcId="{91ADDC95-5EA5-474E-AD65-52AA885B72C9}" destId="{99B5CBAE-12D2-433A-B4AA-BCEAA7232ADA}" srcOrd="0" destOrd="0" presId="urn:microsoft.com/office/officeart/2005/8/layout/hierarchy1"/>
    <dgm:cxn modelId="{70B8F46A-BA62-4F2C-AD3E-397C6D62CFB7}" type="presParOf" srcId="{91ADDC95-5EA5-474E-AD65-52AA885B72C9}" destId="{4DF88DDE-93AA-40D7-BAE0-195BC1ADD5AC}" srcOrd="1" destOrd="0" presId="urn:microsoft.com/office/officeart/2005/8/layout/hierarchy1"/>
    <dgm:cxn modelId="{4BCDEA58-1CD3-463C-BB19-6B76F53E61F9}" type="presParOf" srcId="{16C8218F-4490-410D-BE90-7FB5AD1BB670}" destId="{DB66E22B-8DF8-4240-B8F0-DDFCDB465C33}" srcOrd="1" destOrd="0" presId="urn:microsoft.com/office/officeart/2005/8/layout/hierarchy1"/>
    <dgm:cxn modelId="{51B8CE3B-9849-41A6-B59C-DB42AF86CC1B}" type="presParOf" srcId="{0F223781-EACC-4FF8-AA48-FAEC245874C5}" destId="{1FE069F6-9F40-4A72-8FF3-61E73A72A7F0}" srcOrd="4" destOrd="0" presId="urn:microsoft.com/office/officeart/2005/8/layout/hierarchy1"/>
    <dgm:cxn modelId="{1358D384-B367-479B-B043-8B9E263B88A0}" type="presParOf" srcId="{0F223781-EACC-4FF8-AA48-FAEC245874C5}" destId="{ED21F7C4-E98C-4DDC-A24F-DCFA20D8ADC1}" srcOrd="5" destOrd="0" presId="urn:microsoft.com/office/officeart/2005/8/layout/hierarchy1"/>
    <dgm:cxn modelId="{9E5F3722-3100-4819-B19E-D62D89D76C61}" type="presParOf" srcId="{ED21F7C4-E98C-4DDC-A24F-DCFA20D8ADC1}" destId="{2937AB62-ADF7-4B61-B40B-1E3BA3827AA9}" srcOrd="0" destOrd="0" presId="urn:microsoft.com/office/officeart/2005/8/layout/hierarchy1"/>
    <dgm:cxn modelId="{26B410E6-A37D-44D4-97DC-6DB82A2EFB99}" type="presParOf" srcId="{2937AB62-ADF7-4B61-B40B-1E3BA3827AA9}" destId="{6974C2BA-94F2-4BCE-9928-FE60CCB856E0}" srcOrd="0" destOrd="0" presId="urn:microsoft.com/office/officeart/2005/8/layout/hierarchy1"/>
    <dgm:cxn modelId="{A58F7D91-E923-4072-A63F-045474207213}" type="presParOf" srcId="{2937AB62-ADF7-4B61-B40B-1E3BA3827AA9}" destId="{91CA9C30-2F17-48CD-BA08-1A5297C9FF12}" srcOrd="1" destOrd="0" presId="urn:microsoft.com/office/officeart/2005/8/layout/hierarchy1"/>
    <dgm:cxn modelId="{867CBEB9-4E97-401D-BDE8-D2C46D2FBAA0}" type="presParOf" srcId="{ED21F7C4-E98C-4DDC-A24F-DCFA20D8ADC1}" destId="{E2137FB3-4B42-4CA8-8FEF-33846698E64B}" srcOrd="1" destOrd="0" presId="urn:microsoft.com/office/officeart/2005/8/layout/hierarchy1"/>
    <dgm:cxn modelId="{B23C6AE2-8941-44B3-BC45-C94066A0BE15}" type="presParOf" srcId="{0F223781-EACC-4FF8-AA48-FAEC245874C5}" destId="{3EC8B70C-5B3E-48BC-9D75-2DF8E4118110}" srcOrd="6" destOrd="0" presId="urn:microsoft.com/office/officeart/2005/8/layout/hierarchy1"/>
    <dgm:cxn modelId="{34DB2217-A491-4481-BFC4-037A0BB3F1CC}" type="presParOf" srcId="{0F223781-EACC-4FF8-AA48-FAEC245874C5}" destId="{56CE5B86-1DA9-4A0A-88DD-D11F6FC88FB3}" srcOrd="7" destOrd="0" presId="urn:microsoft.com/office/officeart/2005/8/layout/hierarchy1"/>
    <dgm:cxn modelId="{581BAC5B-0B39-4DE0-85F1-D59BC2FCB265}" type="presParOf" srcId="{56CE5B86-1DA9-4A0A-88DD-D11F6FC88FB3}" destId="{2D3F0C8C-286B-4990-A088-A3BD997ABFA4}" srcOrd="0" destOrd="0" presId="urn:microsoft.com/office/officeart/2005/8/layout/hierarchy1"/>
    <dgm:cxn modelId="{7EB6657E-E1ED-4CBF-92A9-3DA030316BF2}" type="presParOf" srcId="{2D3F0C8C-286B-4990-A088-A3BD997ABFA4}" destId="{B3C2810E-D1E4-4048-9E36-DB73199FDDF0}" srcOrd="0" destOrd="0" presId="urn:microsoft.com/office/officeart/2005/8/layout/hierarchy1"/>
    <dgm:cxn modelId="{D6CC290E-E053-472F-B10B-C1EFB7B8A305}" type="presParOf" srcId="{2D3F0C8C-286B-4990-A088-A3BD997ABFA4}" destId="{C480B753-9009-4C88-B082-0EAB230E847D}" srcOrd="1" destOrd="0" presId="urn:microsoft.com/office/officeart/2005/8/layout/hierarchy1"/>
    <dgm:cxn modelId="{EE9BFB18-5BCF-4CE3-924D-A954E7E30A01}" type="presParOf" srcId="{56CE5B86-1DA9-4A0A-88DD-D11F6FC88FB3}" destId="{E0694109-8D2B-4BCC-B732-586C02F33CCC}" srcOrd="1" destOrd="0" presId="urn:microsoft.com/office/officeart/2005/8/layout/hierarchy1"/>
    <dgm:cxn modelId="{C720D4EA-69C3-444C-8AA5-D7CB2DB94ADB}" type="presParOf" srcId="{0F223781-EACC-4FF8-AA48-FAEC245874C5}" destId="{A20F2EA3-C59C-4980-9182-CF081D2BC60E}" srcOrd="8" destOrd="0" presId="urn:microsoft.com/office/officeart/2005/8/layout/hierarchy1"/>
    <dgm:cxn modelId="{9A353381-7A94-472B-BC88-89F418CBF970}" type="presParOf" srcId="{0F223781-EACC-4FF8-AA48-FAEC245874C5}" destId="{0F0D7D80-4D80-4D9E-B0A6-E069655AD042}" srcOrd="9" destOrd="0" presId="urn:microsoft.com/office/officeart/2005/8/layout/hierarchy1"/>
    <dgm:cxn modelId="{A41D2514-CDF8-40FA-AE70-10BA8A4EC949}" type="presParOf" srcId="{0F0D7D80-4D80-4D9E-B0A6-E069655AD042}" destId="{E615AA3D-AD70-4192-9B46-5BB227ACB016}" srcOrd="0" destOrd="0" presId="urn:microsoft.com/office/officeart/2005/8/layout/hierarchy1"/>
    <dgm:cxn modelId="{B26D09FA-EDAC-461E-9D9D-638FBA253A89}" type="presParOf" srcId="{E615AA3D-AD70-4192-9B46-5BB227ACB016}" destId="{0396F219-4EFB-479E-806C-D119985475C6}" srcOrd="0" destOrd="0" presId="urn:microsoft.com/office/officeart/2005/8/layout/hierarchy1"/>
    <dgm:cxn modelId="{0447E650-631D-4D86-B911-1C4DA5BCF298}" type="presParOf" srcId="{E615AA3D-AD70-4192-9B46-5BB227ACB016}" destId="{2FBBD75B-09B5-427D-B119-5B1CBDAF8CA4}" srcOrd="1" destOrd="0" presId="urn:microsoft.com/office/officeart/2005/8/layout/hierarchy1"/>
    <dgm:cxn modelId="{1EBC8918-7587-483C-ABF7-B92D187D08DB}" type="presParOf" srcId="{0F0D7D80-4D80-4D9E-B0A6-E069655AD042}" destId="{7CCC4F4D-950A-4F46-BA45-9DBEEAFAEA92}" srcOrd="1" destOrd="0" presId="urn:microsoft.com/office/officeart/2005/8/layout/hierarchy1"/>
    <dgm:cxn modelId="{F33F2B51-EB5E-4197-8CD1-C51CE637D290}" type="presParOf" srcId="{7CCC4F4D-950A-4F46-BA45-9DBEEAFAEA92}" destId="{AB966459-A299-42C9-9F5B-84F2E46F85F6}" srcOrd="0" destOrd="0" presId="urn:microsoft.com/office/officeart/2005/8/layout/hierarchy1"/>
    <dgm:cxn modelId="{EDE00517-2B9D-4BC7-ABA2-ECF2F8EBE5C4}" type="presParOf" srcId="{7CCC4F4D-950A-4F46-BA45-9DBEEAFAEA92}" destId="{60427E81-C9D8-4646-B26E-5E6CAAF3BE7C}" srcOrd="1" destOrd="0" presId="urn:microsoft.com/office/officeart/2005/8/layout/hierarchy1"/>
    <dgm:cxn modelId="{7C88AA79-A3D4-4BDB-9903-EAFBFEE90EA2}" type="presParOf" srcId="{60427E81-C9D8-4646-B26E-5E6CAAF3BE7C}" destId="{3F2FE664-86F9-4302-BF39-9D7B1559BF8A}" srcOrd="0" destOrd="0" presId="urn:microsoft.com/office/officeart/2005/8/layout/hierarchy1"/>
    <dgm:cxn modelId="{DB522CD3-075D-451C-AE83-6591D3A9F3AC}" type="presParOf" srcId="{3F2FE664-86F9-4302-BF39-9D7B1559BF8A}" destId="{56186FDC-6ED6-4D48-8AE6-03F5DD6EF112}" srcOrd="0" destOrd="0" presId="urn:microsoft.com/office/officeart/2005/8/layout/hierarchy1"/>
    <dgm:cxn modelId="{582A9041-D41B-4B64-A2BC-B7476B8EAD26}" type="presParOf" srcId="{3F2FE664-86F9-4302-BF39-9D7B1559BF8A}" destId="{3FD680F4-64CD-4301-A94D-746B8C810E6A}" srcOrd="1" destOrd="0" presId="urn:microsoft.com/office/officeart/2005/8/layout/hierarchy1"/>
    <dgm:cxn modelId="{ED701B42-FDCF-42F0-B6D1-19F496FF8D72}" type="presParOf" srcId="{60427E81-C9D8-4646-B26E-5E6CAAF3BE7C}" destId="{2CFE87F9-DA77-4CC3-877D-3C2EBB9BD1E7}" srcOrd="1" destOrd="0" presId="urn:microsoft.com/office/officeart/2005/8/layout/hierarchy1"/>
    <dgm:cxn modelId="{57A23595-910A-4558-8CCA-194268BE4277}" type="presParOf" srcId="{7CCC4F4D-950A-4F46-BA45-9DBEEAFAEA92}" destId="{FE7E2004-362A-4C98-8CA6-6D0A5528768E}" srcOrd="2" destOrd="0" presId="urn:microsoft.com/office/officeart/2005/8/layout/hierarchy1"/>
    <dgm:cxn modelId="{7DB6E021-1BEA-4039-8383-4A355CAF28D6}" type="presParOf" srcId="{7CCC4F4D-950A-4F46-BA45-9DBEEAFAEA92}" destId="{B1E3FB7B-2CC4-474D-A429-7D960D097938}" srcOrd="3" destOrd="0" presId="urn:microsoft.com/office/officeart/2005/8/layout/hierarchy1"/>
    <dgm:cxn modelId="{03AF7D47-C561-49E0-A224-903EA21A6D66}" type="presParOf" srcId="{B1E3FB7B-2CC4-474D-A429-7D960D097938}" destId="{2B53A171-4D05-492C-A700-40FD387A74CD}" srcOrd="0" destOrd="0" presId="urn:microsoft.com/office/officeart/2005/8/layout/hierarchy1"/>
    <dgm:cxn modelId="{FE4C075F-2602-4483-B183-25BFEB8AF48A}" type="presParOf" srcId="{2B53A171-4D05-492C-A700-40FD387A74CD}" destId="{F2394558-B3AF-437C-8A04-68B774DFAEAC}" srcOrd="0" destOrd="0" presId="urn:microsoft.com/office/officeart/2005/8/layout/hierarchy1"/>
    <dgm:cxn modelId="{2963B498-2852-4377-BE8D-738B2F584E5F}" type="presParOf" srcId="{2B53A171-4D05-492C-A700-40FD387A74CD}" destId="{B05A1F24-3C4A-47AD-ADE0-9FD70830D4AA}" srcOrd="1" destOrd="0" presId="urn:microsoft.com/office/officeart/2005/8/layout/hierarchy1"/>
    <dgm:cxn modelId="{CE49F742-616E-4539-9FB8-597A5F126A92}" type="presParOf" srcId="{B1E3FB7B-2CC4-474D-A429-7D960D097938}" destId="{BA94FC2A-9E9D-4D09-89A7-696EFB50E9E6}" srcOrd="1" destOrd="0" presId="urn:microsoft.com/office/officeart/2005/8/layout/hierarchy1"/>
    <dgm:cxn modelId="{EBA8841D-2110-49FB-BE9F-3B4BBDF4B823}" type="presParOf" srcId="{0F223781-EACC-4FF8-AA48-FAEC245874C5}" destId="{C06BDC34-C5FD-4CCB-B8B0-7C4C219C53B9}" srcOrd="10" destOrd="0" presId="urn:microsoft.com/office/officeart/2005/8/layout/hierarchy1"/>
    <dgm:cxn modelId="{B9A350D7-8015-4B3A-8934-D191BF8418EC}" type="presParOf" srcId="{0F223781-EACC-4FF8-AA48-FAEC245874C5}" destId="{D11446E9-1E0C-4DE7-830F-0B19E0853D4C}" srcOrd="11" destOrd="0" presId="urn:microsoft.com/office/officeart/2005/8/layout/hierarchy1"/>
    <dgm:cxn modelId="{07211D19-2461-4639-A0CB-C5D37DC63383}" type="presParOf" srcId="{D11446E9-1E0C-4DE7-830F-0B19E0853D4C}" destId="{0FA4708D-9C9D-41B8-AAF8-B436BC493B9A}" srcOrd="0" destOrd="0" presId="urn:microsoft.com/office/officeart/2005/8/layout/hierarchy1"/>
    <dgm:cxn modelId="{31B2B857-9202-4250-8844-AE0E4B68D128}" type="presParOf" srcId="{0FA4708D-9C9D-41B8-AAF8-B436BC493B9A}" destId="{601737C2-2E22-470C-BD55-46B3ED23D0CA}" srcOrd="0" destOrd="0" presId="urn:microsoft.com/office/officeart/2005/8/layout/hierarchy1"/>
    <dgm:cxn modelId="{641F7B69-378E-4E55-A213-4E7F76883F16}" type="presParOf" srcId="{0FA4708D-9C9D-41B8-AAF8-B436BC493B9A}" destId="{BB92F8D3-75F9-431F-B36E-58EBC247EDB7}" srcOrd="1" destOrd="0" presId="urn:microsoft.com/office/officeart/2005/8/layout/hierarchy1"/>
    <dgm:cxn modelId="{F0A905D8-4247-4AD5-894B-15EF120F4617}" type="presParOf" srcId="{D11446E9-1E0C-4DE7-830F-0B19E0853D4C}" destId="{F8DC901E-CB3F-4650-8DCC-4FD61679ECA5}" srcOrd="1" destOrd="0" presId="urn:microsoft.com/office/officeart/2005/8/layout/hierarchy1"/>
    <dgm:cxn modelId="{BB67F6D2-8E36-4C12-8AFE-17561618A7D3}" type="presParOf" srcId="{0F223781-EACC-4FF8-AA48-FAEC245874C5}" destId="{3F51E7A0-87BD-4300-B130-F941365C5777}" srcOrd="12" destOrd="0" presId="urn:microsoft.com/office/officeart/2005/8/layout/hierarchy1"/>
    <dgm:cxn modelId="{5C0C4507-6AF6-4A49-A524-B62A1663131C}" type="presParOf" srcId="{0F223781-EACC-4FF8-AA48-FAEC245874C5}" destId="{7976E228-729B-4C11-8635-21DC6D892539}" srcOrd="13" destOrd="0" presId="urn:microsoft.com/office/officeart/2005/8/layout/hierarchy1"/>
    <dgm:cxn modelId="{09843746-61C8-433F-BFA1-0B1B65ADABD1}" type="presParOf" srcId="{7976E228-729B-4C11-8635-21DC6D892539}" destId="{EEBCE1EB-9568-456E-A149-CB6D4B72C59A}" srcOrd="0" destOrd="0" presId="urn:microsoft.com/office/officeart/2005/8/layout/hierarchy1"/>
    <dgm:cxn modelId="{3FE233E7-AF3B-4B15-9DFA-C0636607DE74}" type="presParOf" srcId="{EEBCE1EB-9568-456E-A149-CB6D4B72C59A}" destId="{64CA07C0-5BDE-4522-AC0C-01E0B0F005BC}" srcOrd="0" destOrd="0" presId="urn:microsoft.com/office/officeart/2005/8/layout/hierarchy1"/>
    <dgm:cxn modelId="{1920CC81-B5AB-4B97-96E2-B812C06F1679}" type="presParOf" srcId="{EEBCE1EB-9568-456E-A149-CB6D4B72C59A}" destId="{584831F0-DE0E-463A-94DF-F1169E924E92}" srcOrd="1" destOrd="0" presId="urn:microsoft.com/office/officeart/2005/8/layout/hierarchy1"/>
    <dgm:cxn modelId="{C3049561-BF41-4D79-BEAB-ED3F8A88AF0B}" type="presParOf" srcId="{7976E228-729B-4C11-8635-21DC6D892539}" destId="{6AA88A7B-0A26-4482-96BF-D8ACA3FD03BF}" srcOrd="1" destOrd="0" presId="urn:microsoft.com/office/officeart/2005/8/layout/hierarchy1"/>
    <dgm:cxn modelId="{90AE46F0-5C49-4C2F-B4DF-5037FFB4A985}" type="presParOf" srcId="{FDC403DE-9A23-4DD0-AB26-78C6DCEC21C8}" destId="{F0A49F32-4519-460A-BEA4-D080B5434B69}" srcOrd="2" destOrd="0" presId="urn:microsoft.com/office/officeart/2005/8/layout/hierarchy1"/>
    <dgm:cxn modelId="{9F33E36B-D6C4-4B1B-9152-945763138A37}" type="presParOf" srcId="{FDC403DE-9A23-4DD0-AB26-78C6DCEC21C8}" destId="{CE337C42-636E-407D-9FEB-F8BA8A9B8511}" srcOrd="3" destOrd="0" presId="urn:microsoft.com/office/officeart/2005/8/layout/hierarchy1"/>
    <dgm:cxn modelId="{34AD72CD-C9A1-4045-B026-4131CDB8B940}" type="presParOf" srcId="{CE337C42-636E-407D-9FEB-F8BA8A9B8511}" destId="{3BC999D9-3C3B-42EB-9443-AF5A14BEA278}" srcOrd="0" destOrd="0" presId="urn:microsoft.com/office/officeart/2005/8/layout/hierarchy1"/>
    <dgm:cxn modelId="{64AFBC40-3233-4775-8B13-5728C33E643B}" type="presParOf" srcId="{3BC999D9-3C3B-42EB-9443-AF5A14BEA278}" destId="{A4EAEE42-EDE8-49CB-8380-D361E543C135}" srcOrd="0" destOrd="0" presId="urn:microsoft.com/office/officeart/2005/8/layout/hierarchy1"/>
    <dgm:cxn modelId="{E0707379-B947-44CF-9CE7-2B19C42438DF}" type="presParOf" srcId="{3BC999D9-3C3B-42EB-9443-AF5A14BEA278}" destId="{91FFB288-CED1-45A8-9160-90F7FA77EB37}" srcOrd="1" destOrd="0" presId="urn:microsoft.com/office/officeart/2005/8/layout/hierarchy1"/>
    <dgm:cxn modelId="{DC12801F-478D-4C0D-A245-29D064C954A8}" type="presParOf" srcId="{CE337C42-636E-407D-9FEB-F8BA8A9B8511}" destId="{5E3E3A26-ECBD-40E5-BF31-378EBD6192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CE40A-E3C4-4772-9E18-D784FBA5FD07}">
      <dsp:nvSpPr>
        <dsp:cNvPr id="0" name=""/>
        <dsp:cNvSpPr/>
      </dsp:nvSpPr>
      <dsp:spPr>
        <a:xfrm>
          <a:off x="1384175" y="1789068"/>
          <a:ext cx="699864" cy="333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978"/>
              </a:lnTo>
              <a:lnTo>
                <a:pt x="699864" y="226978"/>
              </a:lnTo>
              <a:lnTo>
                <a:pt x="699864" y="3330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452F7-1103-4DB9-A479-5D859DCF32B1}">
      <dsp:nvSpPr>
        <dsp:cNvPr id="0" name=""/>
        <dsp:cNvSpPr/>
      </dsp:nvSpPr>
      <dsp:spPr>
        <a:xfrm>
          <a:off x="684311" y="1789068"/>
          <a:ext cx="699864" cy="333071"/>
        </a:xfrm>
        <a:custGeom>
          <a:avLst/>
          <a:gdLst/>
          <a:ahLst/>
          <a:cxnLst/>
          <a:rect l="0" t="0" r="0" b="0"/>
          <a:pathLst>
            <a:path>
              <a:moveTo>
                <a:pt x="699864" y="0"/>
              </a:moveTo>
              <a:lnTo>
                <a:pt x="699864" y="226978"/>
              </a:lnTo>
              <a:lnTo>
                <a:pt x="0" y="226978"/>
              </a:lnTo>
              <a:lnTo>
                <a:pt x="0" y="3330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3296E-0306-4679-847F-F3639F82412A}">
      <dsp:nvSpPr>
        <dsp:cNvPr id="0" name=""/>
        <dsp:cNvSpPr/>
      </dsp:nvSpPr>
      <dsp:spPr>
        <a:xfrm>
          <a:off x="1338455" y="728774"/>
          <a:ext cx="91440" cy="3330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0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A5AA9-6B04-4E3B-9167-2D6F707E1CF6}">
      <dsp:nvSpPr>
        <dsp:cNvPr id="0" name=""/>
        <dsp:cNvSpPr/>
      </dsp:nvSpPr>
      <dsp:spPr>
        <a:xfrm>
          <a:off x="811559" y="1551"/>
          <a:ext cx="1145232" cy="727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3A08B-BF02-4647-AD03-5310B019D70D}">
      <dsp:nvSpPr>
        <dsp:cNvPr id="0" name=""/>
        <dsp:cNvSpPr/>
      </dsp:nvSpPr>
      <dsp:spPr>
        <a:xfrm>
          <a:off x="938807" y="122437"/>
          <a:ext cx="1145232" cy="72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600" kern="1200" dirty="0"/>
            <a:t>HTML DOM Document</a:t>
          </a:r>
          <a:endParaRPr lang="en-US" sz="1600" kern="1200" dirty="0"/>
        </a:p>
      </dsp:txBody>
      <dsp:txXfrm>
        <a:off x="960107" y="143737"/>
        <a:ext cx="1102632" cy="684622"/>
      </dsp:txXfrm>
    </dsp:sp>
    <dsp:sp modelId="{5F4B4B5F-A446-4B4F-971F-68BAC27FF988}">
      <dsp:nvSpPr>
        <dsp:cNvPr id="0" name=""/>
        <dsp:cNvSpPr/>
      </dsp:nvSpPr>
      <dsp:spPr>
        <a:xfrm>
          <a:off x="811559" y="1061845"/>
          <a:ext cx="1145232" cy="72722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47085-5B94-4D0E-A5AB-5DE3E79F3400}">
      <dsp:nvSpPr>
        <dsp:cNvPr id="0" name=""/>
        <dsp:cNvSpPr/>
      </dsp:nvSpPr>
      <dsp:spPr>
        <a:xfrm>
          <a:off x="938807" y="1182731"/>
          <a:ext cx="1145232" cy="72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600" kern="1200" dirty="0"/>
            <a:t>HTML DOM Elements</a:t>
          </a:r>
          <a:endParaRPr lang="en-US" sz="1600" kern="1200" dirty="0"/>
        </a:p>
      </dsp:txBody>
      <dsp:txXfrm>
        <a:off x="960107" y="1204031"/>
        <a:ext cx="1102632" cy="684622"/>
      </dsp:txXfrm>
    </dsp:sp>
    <dsp:sp modelId="{ACA7A73B-2098-47C4-916D-8FECFBBB6517}">
      <dsp:nvSpPr>
        <dsp:cNvPr id="0" name=""/>
        <dsp:cNvSpPr/>
      </dsp:nvSpPr>
      <dsp:spPr>
        <a:xfrm>
          <a:off x="111695" y="2122140"/>
          <a:ext cx="1145232" cy="727222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10BB4-32B8-406F-AFD9-54CB4C0AFACE}">
      <dsp:nvSpPr>
        <dsp:cNvPr id="0" name=""/>
        <dsp:cNvSpPr/>
      </dsp:nvSpPr>
      <dsp:spPr>
        <a:xfrm>
          <a:off x="238943" y="2243025"/>
          <a:ext cx="1145232" cy="72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600" kern="1200" dirty="0"/>
            <a:t>HTML DOM Attributes</a:t>
          </a:r>
          <a:endParaRPr lang="en-US" sz="1600" kern="1200" dirty="0"/>
        </a:p>
      </dsp:txBody>
      <dsp:txXfrm>
        <a:off x="260243" y="2264325"/>
        <a:ext cx="1102632" cy="684622"/>
      </dsp:txXfrm>
    </dsp:sp>
    <dsp:sp modelId="{47D46177-9899-4910-8365-8AC34738073F}">
      <dsp:nvSpPr>
        <dsp:cNvPr id="0" name=""/>
        <dsp:cNvSpPr/>
      </dsp:nvSpPr>
      <dsp:spPr>
        <a:xfrm>
          <a:off x="1511424" y="2122140"/>
          <a:ext cx="1145232" cy="72722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E088C-15AC-4CBE-96F4-AB67E1E4DFA6}">
      <dsp:nvSpPr>
        <dsp:cNvPr id="0" name=""/>
        <dsp:cNvSpPr/>
      </dsp:nvSpPr>
      <dsp:spPr>
        <a:xfrm>
          <a:off x="1638672" y="2243025"/>
          <a:ext cx="1145232" cy="72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600" kern="1200" dirty="0"/>
            <a:t>HTML DOM Events</a:t>
          </a:r>
          <a:endParaRPr lang="en-US" sz="1600" kern="1200" dirty="0"/>
        </a:p>
      </dsp:txBody>
      <dsp:txXfrm>
        <a:off x="1659972" y="2264325"/>
        <a:ext cx="1102632" cy="684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49F32-4519-460A-BEA4-D080B5434B69}">
      <dsp:nvSpPr>
        <dsp:cNvPr id="0" name=""/>
        <dsp:cNvSpPr/>
      </dsp:nvSpPr>
      <dsp:spPr>
        <a:xfrm>
          <a:off x="4051808" y="1726213"/>
          <a:ext cx="517449" cy="246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18"/>
              </a:lnTo>
              <a:lnTo>
                <a:pt x="517449" y="167818"/>
              </a:lnTo>
              <a:lnTo>
                <a:pt x="517449" y="246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1E7A0-87BD-4300-B130-F941365C5777}">
      <dsp:nvSpPr>
        <dsp:cNvPr id="0" name=""/>
        <dsp:cNvSpPr/>
      </dsp:nvSpPr>
      <dsp:spPr>
        <a:xfrm>
          <a:off x="3534359" y="2510149"/>
          <a:ext cx="3104696" cy="246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18"/>
              </a:lnTo>
              <a:lnTo>
                <a:pt x="3104696" y="167818"/>
              </a:lnTo>
              <a:lnTo>
                <a:pt x="3104696" y="246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BDC34-C5FD-4CCB-B8B0-7C4C219C53B9}">
      <dsp:nvSpPr>
        <dsp:cNvPr id="0" name=""/>
        <dsp:cNvSpPr/>
      </dsp:nvSpPr>
      <dsp:spPr>
        <a:xfrm>
          <a:off x="3534359" y="2510149"/>
          <a:ext cx="2069797" cy="246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18"/>
              </a:lnTo>
              <a:lnTo>
                <a:pt x="2069797" y="167818"/>
              </a:lnTo>
              <a:lnTo>
                <a:pt x="2069797" y="246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E2004-362A-4C98-8CA6-6D0A5528768E}">
      <dsp:nvSpPr>
        <dsp:cNvPr id="0" name=""/>
        <dsp:cNvSpPr/>
      </dsp:nvSpPr>
      <dsp:spPr>
        <a:xfrm>
          <a:off x="4569257" y="3294085"/>
          <a:ext cx="517449" cy="246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18"/>
              </a:lnTo>
              <a:lnTo>
                <a:pt x="517449" y="167818"/>
              </a:lnTo>
              <a:lnTo>
                <a:pt x="517449" y="246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66459-A299-42C9-9F5B-84F2E46F85F6}">
      <dsp:nvSpPr>
        <dsp:cNvPr id="0" name=""/>
        <dsp:cNvSpPr/>
      </dsp:nvSpPr>
      <dsp:spPr>
        <a:xfrm>
          <a:off x="4051808" y="3294085"/>
          <a:ext cx="517449" cy="246258"/>
        </a:xfrm>
        <a:custGeom>
          <a:avLst/>
          <a:gdLst/>
          <a:ahLst/>
          <a:cxnLst/>
          <a:rect l="0" t="0" r="0" b="0"/>
          <a:pathLst>
            <a:path>
              <a:moveTo>
                <a:pt x="517449" y="0"/>
              </a:moveTo>
              <a:lnTo>
                <a:pt x="517449" y="167818"/>
              </a:lnTo>
              <a:lnTo>
                <a:pt x="0" y="167818"/>
              </a:lnTo>
              <a:lnTo>
                <a:pt x="0" y="246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F2EA3-C59C-4980-9182-CF081D2BC60E}">
      <dsp:nvSpPr>
        <dsp:cNvPr id="0" name=""/>
        <dsp:cNvSpPr/>
      </dsp:nvSpPr>
      <dsp:spPr>
        <a:xfrm>
          <a:off x="3534359" y="2510149"/>
          <a:ext cx="1034898" cy="246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18"/>
              </a:lnTo>
              <a:lnTo>
                <a:pt x="1034898" y="167818"/>
              </a:lnTo>
              <a:lnTo>
                <a:pt x="1034898" y="246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8B70C-5B3E-48BC-9D75-2DF8E4118110}">
      <dsp:nvSpPr>
        <dsp:cNvPr id="0" name=""/>
        <dsp:cNvSpPr/>
      </dsp:nvSpPr>
      <dsp:spPr>
        <a:xfrm>
          <a:off x="3488639" y="2510149"/>
          <a:ext cx="91440" cy="246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069F6-9F40-4A72-8FF3-61E73A72A7F0}">
      <dsp:nvSpPr>
        <dsp:cNvPr id="0" name=""/>
        <dsp:cNvSpPr/>
      </dsp:nvSpPr>
      <dsp:spPr>
        <a:xfrm>
          <a:off x="2499460" y="2510149"/>
          <a:ext cx="1034898" cy="246258"/>
        </a:xfrm>
        <a:custGeom>
          <a:avLst/>
          <a:gdLst/>
          <a:ahLst/>
          <a:cxnLst/>
          <a:rect l="0" t="0" r="0" b="0"/>
          <a:pathLst>
            <a:path>
              <a:moveTo>
                <a:pt x="1034898" y="0"/>
              </a:moveTo>
              <a:lnTo>
                <a:pt x="1034898" y="167818"/>
              </a:lnTo>
              <a:lnTo>
                <a:pt x="0" y="167818"/>
              </a:lnTo>
              <a:lnTo>
                <a:pt x="0" y="246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A726D-1E9D-454F-B53B-6CBE4363D00A}">
      <dsp:nvSpPr>
        <dsp:cNvPr id="0" name=""/>
        <dsp:cNvSpPr/>
      </dsp:nvSpPr>
      <dsp:spPr>
        <a:xfrm>
          <a:off x="1464561" y="2510149"/>
          <a:ext cx="2069797" cy="246258"/>
        </a:xfrm>
        <a:custGeom>
          <a:avLst/>
          <a:gdLst/>
          <a:ahLst/>
          <a:cxnLst/>
          <a:rect l="0" t="0" r="0" b="0"/>
          <a:pathLst>
            <a:path>
              <a:moveTo>
                <a:pt x="2069797" y="0"/>
              </a:moveTo>
              <a:lnTo>
                <a:pt x="2069797" y="167818"/>
              </a:lnTo>
              <a:lnTo>
                <a:pt x="0" y="167818"/>
              </a:lnTo>
              <a:lnTo>
                <a:pt x="0" y="246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CADC1-2066-4F89-86CB-2894B59B6B85}">
      <dsp:nvSpPr>
        <dsp:cNvPr id="0" name=""/>
        <dsp:cNvSpPr/>
      </dsp:nvSpPr>
      <dsp:spPr>
        <a:xfrm>
          <a:off x="429663" y="2510149"/>
          <a:ext cx="3104696" cy="246258"/>
        </a:xfrm>
        <a:custGeom>
          <a:avLst/>
          <a:gdLst/>
          <a:ahLst/>
          <a:cxnLst/>
          <a:rect l="0" t="0" r="0" b="0"/>
          <a:pathLst>
            <a:path>
              <a:moveTo>
                <a:pt x="3104696" y="0"/>
              </a:moveTo>
              <a:lnTo>
                <a:pt x="3104696" y="167818"/>
              </a:lnTo>
              <a:lnTo>
                <a:pt x="0" y="167818"/>
              </a:lnTo>
              <a:lnTo>
                <a:pt x="0" y="246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EA2F2-4CE3-466D-BE83-177C86C1D020}">
      <dsp:nvSpPr>
        <dsp:cNvPr id="0" name=""/>
        <dsp:cNvSpPr/>
      </dsp:nvSpPr>
      <dsp:spPr>
        <a:xfrm>
          <a:off x="3534359" y="1726213"/>
          <a:ext cx="517449" cy="246258"/>
        </a:xfrm>
        <a:custGeom>
          <a:avLst/>
          <a:gdLst/>
          <a:ahLst/>
          <a:cxnLst/>
          <a:rect l="0" t="0" r="0" b="0"/>
          <a:pathLst>
            <a:path>
              <a:moveTo>
                <a:pt x="517449" y="0"/>
              </a:moveTo>
              <a:lnTo>
                <a:pt x="517449" y="167818"/>
              </a:lnTo>
              <a:lnTo>
                <a:pt x="0" y="167818"/>
              </a:lnTo>
              <a:lnTo>
                <a:pt x="0" y="246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EADAE-EC2D-49CA-BBD8-E53508267FB2}">
      <dsp:nvSpPr>
        <dsp:cNvPr id="0" name=""/>
        <dsp:cNvSpPr/>
      </dsp:nvSpPr>
      <dsp:spPr>
        <a:xfrm>
          <a:off x="3534359" y="942278"/>
          <a:ext cx="517449" cy="246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18"/>
              </a:lnTo>
              <a:lnTo>
                <a:pt x="517449" y="167818"/>
              </a:lnTo>
              <a:lnTo>
                <a:pt x="517449" y="246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5269A-F481-40A1-BF04-F6C32BEEF8F5}">
      <dsp:nvSpPr>
        <dsp:cNvPr id="0" name=""/>
        <dsp:cNvSpPr/>
      </dsp:nvSpPr>
      <dsp:spPr>
        <a:xfrm>
          <a:off x="3016909" y="942278"/>
          <a:ext cx="517449" cy="246258"/>
        </a:xfrm>
        <a:custGeom>
          <a:avLst/>
          <a:gdLst/>
          <a:ahLst/>
          <a:cxnLst/>
          <a:rect l="0" t="0" r="0" b="0"/>
          <a:pathLst>
            <a:path>
              <a:moveTo>
                <a:pt x="517449" y="0"/>
              </a:moveTo>
              <a:lnTo>
                <a:pt x="517449" y="167818"/>
              </a:lnTo>
              <a:lnTo>
                <a:pt x="0" y="167818"/>
              </a:lnTo>
              <a:lnTo>
                <a:pt x="0" y="246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EDCA9-5C50-4EB6-99A7-7708544592FD}">
      <dsp:nvSpPr>
        <dsp:cNvPr id="0" name=""/>
        <dsp:cNvSpPr/>
      </dsp:nvSpPr>
      <dsp:spPr>
        <a:xfrm>
          <a:off x="3110991" y="404601"/>
          <a:ext cx="846735" cy="537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B5EA3-C375-498A-9536-FFE9B3E7DE8B}">
      <dsp:nvSpPr>
        <dsp:cNvPr id="0" name=""/>
        <dsp:cNvSpPr/>
      </dsp:nvSpPr>
      <dsp:spPr>
        <a:xfrm>
          <a:off x="3205073" y="493978"/>
          <a:ext cx="846735" cy="537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300" kern="1200" dirty="0"/>
            <a:t>html document</a:t>
          </a:r>
          <a:endParaRPr lang="en-US" sz="1300" kern="1200" dirty="0"/>
        </a:p>
      </dsp:txBody>
      <dsp:txXfrm>
        <a:off x="3220821" y="509726"/>
        <a:ext cx="815239" cy="506180"/>
      </dsp:txXfrm>
    </dsp:sp>
    <dsp:sp modelId="{F8CD7765-FDC8-4E0A-BCCC-E026E9CCF0D0}">
      <dsp:nvSpPr>
        <dsp:cNvPr id="0" name=""/>
        <dsp:cNvSpPr/>
      </dsp:nvSpPr>
      <dsp:spPr>
        <a:xfrm>
          <a:off x="2593542" y="1188536"/>
          <a:ext cx="846735" cy="537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50C26-BBD9-4672-9D41-1BFD0D1FE987}">
      <dsp:nvSpPr>
        <dsp:cNvPr id="0" name=""/>
        <dsp:cNvSpPr/>
      </dsp:nvSpPr>
      <dsp:spPr>
        <a:xfrm>
          <a:off x="2687623" y="1277914"/>
          <a:ext cx="846735" cy="537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300" kern="1200" dirty="0"/>
            <a:t>head</a:t>
          </a:r>
          <a:endParaRPr lang="en-US" sz="1300" kern="1200" dirty="0"/>
        </a:p>
      </dsp:txBody>
      <dsp:txXfrm>
        <a:off x="2703371" y="1293662"/>
        <a:ext cx="815239" cy="506180"/>
      </dsp:txXfrm>
    </dsp:sp>
    <dsp:sp modelId="{18C9867B-57C3-4C79-BF33-4164514FADAC}">
      <dsp:nvSpPr>
        <dsp:cNvPr id="0" name=""/>
        <dsp:cNvSpPr/>
      </dsp:nvSpPr>
      <dsp:spPr>
        <a:xfrm>
          <a:off x="3628440" y="1188536"/>
          <a:ext cx="846735" cy="537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13E9C-15E8-41B9-9C75-A94227FA8CD4}">
      <dsp:nvSpPr>
        <dsp:cNvPr id="0" name=""/>
        <dsp:cNvSpPr/>
      </dsp:nvSpPr>
      <dsp:spPr>
        <a:xfrm>
          <a:off x="3722522" y="1277914"/>
          <a:ext cx="846735" cy="537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300" kern="1200" dirty="0"/>
            <a:t>body</a:t>
          </a:r>
          <a:endParaRPr lang="en-US" sz="1300" kern="1200" dirty="0"/>
        </a:p>
      </dsp:txBody>
      <dsp:txXfrm>
        <a:off x="3738270" y="1293662"/>
        <a:ext cx="815239" cy="506180"/>
      </dsp:txXfrm>
    </dsp:sp>
    <dsp:sp modelId="{3EA58D54-6825-4764-BCEC-C6F0D5EA8165}">
      <dsp:nvSpPr>
        <dsp:cNvPr id="0" name=""/>
        <dsp:cNvSpPr/>
      </dsp:nvSpPr>
      <dsp:spPr>
        <a:xfrm>
          <a:off x="3110991" y="1972472"/>
          <a:ext cx="846735" cy="537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5C10D-3D54-4119-8256-C78C2806CBC4}">
      <dsp:nvSpPr>
        <dsp:cNvPr id="0" name=""/>
        <dsp:cNvSpPr/>
      </dsp:nvSpPr>
      <dsp:spPr>
        <a:xfrm>
          <a:off x="3205073" y="2061850"/>
          <a:ext cx="846735" cy="537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300" kern="1200" dirty="0"/>
            <a:t>html element</a:t>
          </a:r>
          <a:endParaRPr lang="en-US" sz="1300" kern="1200" dirty="0"/>
        </a:p>
      </dsp:txBody>
      <dsp:txXfrm>
        <a:off x="3220821" y="2077598"/>
        <a:ext cx="815239" cy="506180"/>
      </dsp:txXfrm>
    </dsp:sp>
    <dsp:sp modelId="{F6D9B0E9-D127-41A7-B163-7E2EE82B9697}">
      <dsp:nvSpPr>
        <dsp:cNvPr id="0" name=""/>
        <dsp:cNvSpPr/>
      </dsp:nvSpPr>
      <dsp:spPr>
        <a:xfrm>
          <a:off x="6295" y="2756408"/>
          <a:ext cx="846735" cy="537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2FDA5-7670-4DA5-9147-AF0A1986EC06}">
      <dsp:nvSpPr>
        <dsp:cNvPr id="0" name=""/>
        <dsp:cNvSpPr/>
      </dsp:nvSpPr>
      <dsp:spPr>
        <a:xfrm>
          <a:off x="100377" y="2845786"/>
          <a:ext cx="846735" cy="537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300" kern="1200" dirty="0"/>
            <a:t>id</a:t>
          </a:r>
          <a:endParaRPr lang="en-US" sz="1300" kern="1200" dirty="0"/>
        </a:p>
      </dsp:txBody>
      <dsp:txXfrm>
        <a:off x="116125" y="2861534"/>
        <a:ext cx="815239" cy="506180"/>
      </dsp:txXfrm>
    </dsp:sp>
    <dsp:sp modelId="{99B5CBAE-12D2-433A-B4AA-BCEAA7232ADA}">
      <dsp:nvSpPr>
        <dsp:cNvPr id="0" name=""/>
        <dsp:cNvSpPr/>
      </dsp:nvSpPr>
      <dsp:spPr>
        <a:xfrm>
          <a:off x="1041194" y="2756408"/>
          <a:ext cx="846735" cy="537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88DDE-93AA-40D7-BAE0-195BC1ADD5AC}">
      <dsp:nvSpPr>
        <dsp:cNvPr id="0" name=""/>
        <dsp:cNvSpPr/>
      </dsp:nvSpPr>
      <dsp:spPr>
        <a:xfrm>
          <a:off x="1135275" y="2845786"/>
          <a:ext cx="846735" cy="537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300" kern="1200" dirty="0"/>
            <a:t>name</a:t>
          </a:r>
          <a:endParaRPr lang="en-US" sz="1300" kern="1200" dirty="0"/>
        </a:p>
      </dsp:txBody>
      <dsp:txXfrm>
        <a:off x="1151023" y="2861534"/>
        <a:ext cx="815239" cy="506180"/>
      </dsp:txXfrm>
    </dsp:sp>
    <dsp:sp modelId="{6974C2BA-94F2-4BCE-9928-FE60CCB856E0}">
      <dsp:nvSpPr>
        <dsp:cNvPr id="0" name=""/>
        <dsp:cNvSpPr/>
      </dsp:nvSpPr>
      <dsp:spPr>
        <a:xfrm>
          <a:off x="2076092" y="2756408"/>
          <a:ext cx="846735" cy="537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A9C30-2F17-48CD-BA08-1A5297C9FF12}">
      <dsp:nvSpPr>
        <dsp:cNvPr id="0" name=""/>
        <dsp:cNvSpPr/>
      </dsp:nvSpPr>
      <dsp:spPr>
        <a:xfrm>
          <a:off x="2170174" y="2845786"/>
          <a:ext cx="846735" cy="537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…</a:t>
          </a:r>
        </a:p>
      </dsp:txBody>
      <dsp:txXfrm>
        <a:off x="2185922" y="2861534"/>
        <a:ext cx="815239" cy="506180"/>
      </dsp:txXfrm>
    </dsp:sp>
    <dsp:sp modelId="{B3C2810E-D1E4-4048-9E36-DB73199FDDF0}">
      <dsp:nvSpPr>
        <dsp:cNvPr id="0" name=""/>
        <dsp:cNvSpPr/>
      </dsp:nvSpPr>
      <dsp:spPr>
        <a:xfrm>
          <a:off x="3110991" y="2756408"/>
          <a:ext cx="846735" cy="537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0B753-9009-4C88-B082-0EAB230E847D}">
      <dsp:nvSpPr>
        <dsp:cNvPr id="0" name=""/>
        <dsp:cNvSpPr/>
      </dsp:nvSpPr>
      <dsp:spPr>
        <a:xfrm>
          <a:off x="3205073" y="2845786"/>
          <a:ext cx="846735" cy="537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</a:t>
          </a:r>
          <a:r>
            <a:rPr lang="sr-Latn-RS" sz="1300" kern="1200" dirty="0"/>
            <a:t>ekstualni sadržaj</a:t>
          </a:r>
          <a:endParaRPr lang="en-US" sz="1300" kern="1200" dirty="0"/>
        </a:p>
      </dsp:txBody>
      <dsp:txXfrm>
        <a:off x="3220821" y="2861534"/>
        <a:ext cx="815239" cy="506180"/>
      </dsp:txXfrm>
    </dsp:sp>
    <dsp:sp modelId="{0396F219-4EFB-479E-806C-D119985475C6}">
      <dsp:nvSpPr>
        <dsp:cNvPr id="0" name=""/>
        <dsp:cNvSpPr/>
      </dsp:nvSpPr>
      <dsp:spPr>
        <a:xfrm>
          <a:off x="4145890" y="2756408"/>
          <a:ext cx="846735" cy="537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BD75B-09B5-427D-B119-5B1CBDAF8CA4}">
      <dsp:nvSpPr>
        <dsp:cNvPr id="0" name=""/>
        <dsp:cNvSpPr/>
      </dsp:nvSpPr>
      <dsp:spPr>
        <a:xfrm>
          <a:off x="4239971" y="2845786"/>
          <a:ext cx="846735" cy="537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300" kern="1200" dirty="0"/>
            <a:t>style</a:t>
          </a:r>
          <a:endParaRPr lang="en-US" sz="1300" kern="1200" dirty="0"/>
        </a:p>
      </dsp:txBody>
      <dsp:txXfrm>
        <a:off x="4255719" y="2861534"/>
        <a:ext cx="815239" cy="506180"/>
      </dsp:txXfrm>
    </dsp:sp>
    <dsp:sp modelId="{56186FDC-6ED6-4D48-8AE6-03F5DD6EF112}">
      <dsp:nvSpPr>
        <dsp:cNvPr id="0" name=""/>
        <dsp:cNvSpPr/>
      </dsp:nvSpPr>
      <dsp:spPr>
        <a:xfrm>
          <a:off x="3628440" y="3540344"/>
          <a:ext cx="846735" cy="537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680F4-64CD-4301-A94D-746B8C810E6A}">
      <dsp:nvSpPr>
        <dsp:cNvPr id="0" name=""/>
        <dsp:cNvSpPr/>
      </dsp:nvSpPr>
      <dsp:spPr>
        <a:xfrm>
          <a:off x="3722522" y="3629721"/>
          <a:ext cx="846735" cy="537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300" kern="1200" dirty="0"/>
            <a:t>color</a:t>
          </a:r>
          <a:endParaRPr lang="en-US" sz="1300" kern="1200" dirty="0"/>
        </a:p>
      </dsp:txBody>
      <dsp:txXfrm>
        <a:off x="3738270" y="3645469"/>
        <a:ext cx="815239" cy="506180"/>
      </dsp:txXfrm>
    </dsp:sp>
    <dsp:sp modelId="{F2394558-B3AF-437C-8A04-68B774DFAEAC}">
      <dsp:nvSpPr>
        <dsp:cNvPr id="0" name=""/>
        <dsp:cNvSpPr/>
      </dsp:nvSpPr>
      <dsp:spPr>
        <a:xfrm>
          <a:off x="4663339" y="3540344"/>
          <a:ext cx="846735" cy="537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A1F24-3C4A-47AD-ADE0-9FD70830D4AA}">
      <dsp:nvSpPr>
        <dsp:cNvPr id="0" name=""/>
        <dsp:cNvSpPr/>
      </dsp:nvSpPr>
      <dsp:spPr>
        <a:xfrm>
          <a:off x="4757421" y="3629721"/>
          <a:ext cx="846735" cy="537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300" kern="1200" dirty="0"/>
            <a:t>...</a:t>
          </a:r>
          <a:endParaRPr lang="en-US" sz="1300" kern="1200" dirty="0"/>
        </a:p>
      </dsp:txBody>
      <dsp:txXfrm>
        <a:off x="4773169" y="3645469"/>
        <a:ext cx="815239" cy="506180"/>
      </dsp:txXfrm>
    </dsp:sp>
    <dsp:sp modelId="{601737C2-2E22-470C-BD55-46B3ED23D0CA}">
      <dsp:nvSpPr>
        <dsp:cNvPr id="0" name=""/>
        <dsp:cNvSpPr/>
      </dsp:nvSpPr>
      <dsp:spPr>
        <a:xfrm>
          <a:off x="5180788" y="2756408"/>
          <a:ext cx="846735" cy="53767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2F8D3-75F9-431F-B36E-58EBC247EDB7}">
      <dsp:nvSpPr>
        <dsp:cNvPr id="0" name=""/>
        <dsp:cNvSpPr/>
      </dsp:nvSpPr>
      <dsp:spPr>
        <a:xfrm>
          <a:off x="5274870" y="2845786"/>
          <a:ext cx="846735" cy="537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300" kern="1200" dirty="0"/>
            <a:t>onclick</a:t>
          </a:r>
          <a:endParaRPr lang="en-US" sz="1300" kern="1200" dirty="0"/>
        </a:p>
      </dsp:txBody>
      <dsp:txXfrm>
        <a:off x="5290618" y="2861534"/>
        <a:ext cx="815239" cy="506180"/>
      </dsp:txXfrm>
    </dsp:sp>
    <dsp:sp modelId="{64CA07C0-5BDE-4522-AC0C-01E0B0F005BC}">
      <dsp:nvSpPr>
        <dsp:cNvPr id="0" name=""/>
        <dsp:cNvSpPr/>
      </dsp:nvSpPr>
      <dsp:spPr>
        <a:xfrm>
          <a:off x="6215687" y="2756408"/>
          <a:ext cx="846735" cy="53767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831F0-DE0E-463A-94DF-F1169E924E92}">
      <dsp:nvSpPr>
        <dsp:cNvPr id="0" name=""/>
        <dsp:cNvSpPr/>
      </dsp:nvSpPr>
      <dsp:spPr>
        <a:xfrm>
          <a:off x="6309769" y="2845786"/>
          <a:ext cx="846735" cy="53767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300" kern="1200" dirty="0"/>
            <a:t>...</a:t>
          </a:r>
          <a:endParaRPr lang="en-US" sz="1300" kern="1200" dirty="0"/>
        </a:p>
      </dsp:txBody>
      <dsp:txXfrm>
        <a:off x="6325517" y="2861534"/>
        <a:ext cx="815239" cy="506180"/>
      </dsp:txXfrm>
    </dsp:sp>
    <dsp:sp modelId="{A4EAEE42-EDE8-49CB-8380-D361E543C135}">
      <dsp:nvSpPr>
        <dsp:cNvPr id="0" name=""/>
        <dsp:cNvSpPr/>
      </dsp:nvSpPr>
      <dsp:spPr>
        <a:xfrm>
          <a:off x="4145890" y="1972472"/>
          <a:ext cx="846735" cy="537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FB288-CED1-45A8-9160-90F7FA77EB37}">
      <dsp:nvSpPr>
        <dsp:cNvPr id="0" name=""/>
        <dsp:cNvSpPr/>
      </dsp:nvSpPr>
      <dsp:spPr>
        <a:xfrm>
          <a:off x="4239971" y="2061850"/>
          <a:ext cx="846735" cy="537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300" kern="1200" dirty="0"/>
            <a:t>...</a:t>
          </a:r>
          <a:endParaRPr lang="en-US" sz="1300" kern="1200" dirty="0"/>
        </a:p>
      </dsp:txBody>
      <dsp:txXfrm>
        <a:off x="4255719" y="2077598"/>
        <a:ext cx="815239" cy="506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A2BD-86ED-43E3-9491-C120CB5C2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432263"/>
            <a:ext cx="6858000" cy="2823700"/>
          </a:xfrm>
        </p:spPr>
        <p:txBody>
          <a:bodyPr anchor="b">
            <a:noAutofit/>
          </a:bodyPr>
          <a:lstStyle>
            <a:lvl1pPr algn="ctr">
              <a:defRPr sz="7200" b="1">
                <a:solidFill>
                  <a:schemeClr val="bg1"/>
                </a:solidFill>
                <a:latin typeface="ChalkPaint" panose="02000603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4C62D-D96D-401F-BD43-D573A7D9E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81464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chemeClr val="accent5"/>
                </a:solidFill>
                <a:latin typeface="ChalkPaint" panose="02000603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6214-DAC6-4C80-AF17-B9437F6E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E6897A-AA05-45A5-BFE6-B4267FF3A60B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2D0E0-C2E1-406B-B2D1-5EE5E7B6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9532-85CD-48EA-BFD3-FE2F826F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8A7383-7EAB-42E7-88EF-735B0BF25D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 3488">
            <a:extLst>
              <a:ext uri="{FF2B5EF4-FFF2-40B4-BE49-F238E27FC236}">
                <a16:creationId xmlns:a16="http://schemas.microsoft.com/office/drawing/2014/main" id="{C23567E4-CCD6-478A-B468-EA23E9A9D5E4}"/>
              </a:ext>
            </a:extLst>
          </p:cNvPr>
          <p:cNvSpPr>
            <a:spLocks/>
          </p:cNvSpPr>
          <p:nvPr userDrawn="1"/>
        </p:nvSpPr>
        <p:spPr bwMode="auto">
          <a:xfrm>
            <a:off x="1267491" y="3684589"/>
            <a:ext cx="6609018" cy="396875"/>
          </a:xfrm>
          <a:custGeom>
            <a:avLst/>
            <a:gdLst>
              <a:gd name="T0" fmla="*/ 2471 w 9712"/>
              <a:gd name="T1" fmla="*/ 628 h 692"/>
              <a:gd name="T2" fmla="*/ 2691 w 9712"/>
              <a:gd name="T3" fmla="*/ 612 h 692"/>
              <a:gd name="T4" fmla="*/ 2911 w 9712"/>
              <a:gd name="T5" fmla="*/ 666 h 692"/>
              <a:gd name="T6" fmla="*/ 3274 w 9712"/>
              <a:gd name="T7" fmla="*/ 567 h 692"/>
              <a:gd name="T8" fmla="*/ 3863 w 9712"/>
              <a:gd name="T9" fmla="*/ 628 h 692"/>
              <a:gd name="T10" fmla="*/ 4098 w 9712"/>
              <a:gd name="T11" fmla="*/ 572 h 692"/>
              <a:gd name="T12" fmla="*/ 4300 w 9712"/>
              <a:gd name="T13" fmla="*/ 597 h 692"/>
              <a:gd name="T14" fmla="*/ 4500 w 9712"/>
              <a:gd name="T15" fmla="*/ 571 h 692"/>
              <a:gd name="T16" fmla="*/ 4866 w 9712"/>
              <a:gd name="T17" fmla="*/ 637 h 692"/>
              <a:gd name="T18" fmla="*/ 5147 w 9712"/>
              <a:gd name="T19" fmla="*/ 610 h 692"/>
              <a:gd name="T20" fmla="*/ 5264 w 9712"/>
              <a:gd name="T21" fmla="*/ 526 h 692"/>
              <a:gd name="T22" fmla="*/ 5526 w 9712"/>
              <a:gd name="T23" fmla="*/ 561 h 692"/>
              <a:gd name="T24" fmla="*/ 5963 w 9712"/>
              <a:gd name="T25" fmla="*/ 327 h 692"/>
              <a:gd name="T26" fmla="*/ 6082 w 9712"/>
              <a:gd name="T27" fmla="*/ 523 h 692"/>
              <a:gd name="T28" fmla="*/ 6400 w 9712"/>
              <a:gd name="T29" fmla="*/ 340 h 692"/>
              <a:gd name="T30" fmla="*/ 6723 w 9712"/>
              <a:gd name="T31" fmla="*/ 476 h 692"/>
              <a:gd name="T32" fmla="*/ 7043 w 9712"/>
              <a:gd name="T33" fmla="*/ 543 h 692"/>
              <a:gd name="T34" fmla="*/ 7481 w 9712"/>
              <a:gd name="T35" fmla="*/ 442 h 692"/>
              <a:gd name="T36" fmla="*/ 7913 w 9712"/>
              <a:gd name="T37" fmla="*/ 350 h 692"/>
              <a:gd name="T38" fmla="*/ 8470 w 9712"/>
              <a:gd name="T39" fmla="*/ 259 h 692"/>
              <a:gd name="T40" fmla="*/ 8882 w 9712"/>
              <a:gd name="T41" fmla="*/ 384 h 692"/>
              <a:gd name="T42" fmla="*/ 9100 w 9712"/>
              <a:gd name="T43" fmla="*/ 313 h 692"/>
              <a:gd name="T44" fmla="*/ 9223 w 9712"/>
              <a:gd name="T45" fmla="*/ 334 h 692"/>
              <a:gd name="T46" fmla="*/ 9481 w 9712"/>
              <a:gd name="T47" fmla="*/ 185 h 692"/>
              <a:gd name="T48" fmla="*/ 9712 w 9712"/>
              <a:gd name="T49" fmla="*/ 182 h 692"/>
              <a:gd name="T50" fmla="*/ 9516 w 9712"/>
              <a:gd name="T51" fmla="*/ 217 h 692"/>
              <a:gd name="T52" fmla="*/ 8856 w 9712"/>
              <a:gd name="T53" fmla="*/ 125 h 692"/>
              <a:gd name="T54" fmla="*/ 8184 w 9712"/>
              <a:gd name="T55" fmla="*/ 180 h 692"/>
              <a:gd name="T56" fmla="*/ 8143 w 9712"/>
              <a:gd name="T57" fmla="*/ 87 h 692"/>
              <a:gd name="T58" fmla="*/ 7490 w 9712"/>
              <a:gd name="T59" fmla="*/ 113 h 692"/>
              <a:gd name="T60" fmla="*/ 6996 w 9712"/>
              <a:gd name="T61" fmla="*/ 104 h 692"/>
              <a:gd name="T62" fmla="*/ 6604 w 9712"/>
              <a:gd name="T63" fmla="*/ 120 h 692"/>
              <a:gd name="T64" fmla="*/ 6450 w 9712"/>
              <a:gd name="T65" fmla="*/ 105 h 692"/>
              <a:gd name="T66" fmla="*/ 6233 w 9712"/>
              <a:gd name="T67" fmla="*/ 189 h 692"/>
              <a:gd name="T68" fmla="*/ 6070 w 9712"/>
              <a:gd name="T69" fmla="*/ 87 h 692"/>
              <a:gd name="T70" fmla="*/ 5166 w 9712"/>
              <a:gd name="T71" fmla="*/ 122 h 692"/>
              <a:gd name="T72" fmla="*/ 4845 w 9712"/>
              <a:gd name="T73" fmla="*/ 113 h 692"/>
              <a:gd name="T74" fmla="*/ 4355 w 9712"/>
              <a:gd name="T75" fmla="*/ 153 h 692"/>
              <a:gd name="T76" fmla="*/ 3742 w 9712"/>
              <a:gd name="T77" fmla="*/ 160 h 692"/>
              <a:gd name="T78" fmla="*/ 3252 w 9712"/>
              <a:gd name="T79" fmla="*/ 87 h 692"/>
              <a:gd name="T80" fmla="*/ 2464 w 9712"/>
              <a:gd name="T81" fmla="*/ 138 h 692"/>
              <a:gd name="T82" fmla="*/ 2197 w 9712"/>
              <a:gd name="T83" fmla="*/ 87 h 692"/>
              <a:gd name="T84" fmla="*/ 1902 w 9712"/>
              <a:gd name="T85" fmla="*/ 135 h 692"/>
              <a:gd name="T86" fmla="*/ 1817 w 9712"/>
              <a:gd name="T87" fmla="*/ 126 h 692"/>
              <a:gd name="T88" fmla="*/ 1419 w 9712"/>
              <a:gd name="T89" fmla="*/ 124 h 692"/>
              <a:gd name="T90" fmla="*/ 1010 w 9712"/>
              <a:gd name="T91" fmla="*/ 80 h 692"/>
              <a:gd name="T92" fmla="*/ 601 w 9712"/>
              <a:gd name="T93" fmla="*/ 137 h 692"/>
              <a:gd name="T94" fmla="*/ 170 w 9712"/>
              <a:gd name="T95" fmla="*/ 129 h 692"/>
              <a:gd name="T96" fmla="*/ 171 w 9712"/>
              <a:gd name="T97" fmla="*/ 456 h 692"/>
              <a:gd name="T98" fmla="*/ 401 w 9712"/>
              <a:gd name="T99" fmla="*/ 495 h 692"/>
              <a:gd name="T100" fmla="*/ 585 w 9712"/>
              <a:gd name="T101" fmla="*/ 606 h 692"/>
              <a:gd name="T102" fmla="*/ 676 w 9712"/>
              <a:gd name="T103" fmla="*/ 463 h 692"/>
              <a:gd name="T104" fmla="*/ 997 w 9712"/>
              <a:gd name="T105" fmla="*/ 416 h 692"/>
              <a:gd name="T106" fmla="*/ 1185 w 9712"/>
              <a:gd name="T107" fmla="*/ 463 h 692"/>
              <a:gd name="T108" fmla="*/ 1575 w 9712"/>
              <a:gd name="T109" fmla="*/ 423 h 692"/>
              <a:gd name="T110" fmla="*/ 1655 w 9712"/>
              <a:gd name="T111" fmla="*/ 540 h 692"/>
              <a:gd name="T112" fmla="*/ 1812 w 9712"/>
              <a:gd name="T113" fmla="*/ 435 h 692"/>
              <a:gd name="T114" fmla="*/ 1875 w 9712"/>
              <a:gd name="T115" fmla="*/ 537 h 692"/>
              <a:gd name="T116" fmla="*/ 1983 w 9712"/>
              <a:gd name="T117" fmla="*/ 633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712" h="692">
                <a:moveTo>
                  <a:pt x="2173" y="582"/>
                </a:moveTo>
                <a:cubicBezTo>
                  <a:pt x="2186" y="605"/>
                  <a:pt x="2172" y="626"/>
                  <a:pt x="2159" y="648"/>
                </a:cubicBezTo>
                <a:cubicBezTo>
                  <a:pt x="2230" y="679"/>
                  <a:pt x="2254" y="599"/>
                  <a:pt x="2328" y="654"/>
                </a:cubicBezTo>
                <a:lnTo>
                  <a:pt x="2293" y="623"/>
                </a:lnTo>
                <a:cubicBezTo>
                  <a:pt x="2341" y="576"/>
                  <a:pt x="2429" y="566"/>
                  <a:pt x="2471" y="628"/>
                </a:cubicBezTo>
                <a:lnTo>
                  <a:pt x="2458" y="649"/>
                </a:lnTo>
                <a:cubicBezTo>
                  <a:pt x="2504" y="597"/>
                  <a:pt x="2575" y="692"/>
                  <a:pt x="2595" y="649"/>
                </a:cubicBezTo>
                <a:cubicBezTo>
                  <a:pt x="2576" y="621"/>
                  <a:pt x="2595" y="605"/>
                  <a:pt x="2566" y="579"/>
                </a:cubicBezTo>
                <a:lnTo>
                  <a:pt x="2682" y="526"/>
                </a:lnTo>
                <a:lnTo>
                  <a:pt x="2691" y="612"/>
                </a:lnTo>
                <a:lnTo>
                  <a:pt x="2751" y="583"/>
                </a:lnTo>
                <a:cubicBezTo>
                  <a:pt x="2736" y="549"/>
                  <a:pt x="2833" y="611"/>
                  <a:pt x="2834" y="529"/>
                </a:cubicBezTo>
                <a:cubicBezTo>
                  <a:pt x="2869" y="560"/>
                  <a:pt x="2820" y="595"/>
                  <a:pt x="2808" y="628"/>
                </a:cubicBezTo>
                <a:cubicBezTo>
                  <a:pt x="2842" y="603"/>
                  <a:pt x="2846" y="640"/>
                  <a:pt x="2877" y="590"/>
                </a:cubicBezTo>
                <a:lnTo>
                  <a:pt x="2911" y="666"/>
                </a:lnTo>
                <a:lnTo>
                  <a:pt x="3000" y="611"/>
                </a:lnTo>
                <a:cubicBezTo>
                  <a:pt x="2996" y="619"/>
                  <a:pt x="3001" y="624"/>
                  <a:pt x="2997" y="631"/>
                </a:cubicBezTo>
                <a:cubicBezTo>
                  <a:pt x="3038" y="567"/>
                  <a:pt x="3100" y="669"/>
                  <a:pt x="3152" y="558"/>
                </a:cubicBezTo>
                <a:cubicBezTo>
                  <a:pt x="3150" y="562"/>
                  <a:pt x="3150" y="566"/>
                  <a:pt x="3150" y="571"/>
                </a:cubicBezTo>
                <a:cubicBezTo>
                  <a:pt x="3178" y="511"/>
                  <a:pt x="3248" y="554"/>
                  <a:pt x="3274" y="567"/>
                </a:cubicBezTo>
                <a:cubicBezTo>
                  <a:pt x="3320" y="552"/>
                  <a:pt x="3293" y="494"/>
                  <a:pt x="3295" y="463"/>
                </a:cubicBezTo>
                <a:cubicBezTo>
                  <a:pt x="3428" y="482"/>
                  <a:pt x="3385" y="477"/>
                  <a:pt x="3497" y="387"/>
                </a:cubicBezTo>
                <a:cubicBezTo>
                  <a:pt x="3564" y="482"/>
                  <a:pt x="3418" y="540"/>
                  <a:pt x="3503" y="606"/>
                </a:cubicBezTo>
                <a:cubicBezTo>
                  <a:pt x="3515" y="560"/>
                  <a:pt x="3574" y="524"/>
                  <a:pt x="3640" y="506"/>
                </a:cubicBezTo>
                <a:cubicBezTo>
                  <a:pt x="3701" y="538"/>
                  <a:pt x="3804" y="563"/>
                  <a:pt x="3863" y="628"/>
                </a:cubicBezTo>
                <a:lnTo>
                  <a:pt x="3856" y="566"/>
                </a:lnTo>
                <a:lnTo>
                  <a:pt x="3942" y="532"/>
                </a:lnTo>
                <a:lnTo>
                  <a:pt x="3893" y="622"/>
                </a:lnTo>
                <a:cubicBezTo>
                  <a:pt x="3907" y="601"/>
                  <a:pt x="3950" y="561"/>
                  <a:pt x="3979" y="531"/>
                </a:cubicBezTo>
                <a:cubicBezTo>
                  <a:pt x="4068" y="477"/>
                  <a:pt x="4029" y="666"/>
                  <a:pt x="4098" y="572"/>
                </a:cubicBezTo>
                <a:cubicBezTo>
                  <a:pt x="4101" y="579"/>
                  <a:pt x="4103" y="585"/>
                  <a:pt x="4105" y="591"/>
                </a:cubicBezTo>
                <a:cubicBezTo>
                  <a:pt x="4127" y="544"/>
                  <a:pt x="4186" y="561"/>
                  <a:pt x="4253" y="543"/>
                </a:cubicBezTo>
                <a:lnTo>
                  <a:pt x="4229" y="623"/>
                </a:lnTo>
                <a:lnTo>
                  <a:pt x="4186" y="606"/>
                </a:lnTo>
                <a:cubicBezTo>
                  <a:pt x="4209" y="683"/>
                  <a:pt x="4258" y="593"/>
                  <a:pt x="4300" y="597"/>
                </a:cubicBezTo>
                <a:cubicBezTo>
                  <a:pt x="4345" y="570"/>
                  <a:pt x="4323" y="505"/>
                  <a:pt x="4346" y="482"/>
                </a:cubicBezTo>
                <a:cubicBezTo>
                  <a:pt x="4363" y="485"/>
                  <a:pt x="4386" y="462"/>
                  <a:pt x="4399" y="484"/>
                </a:cubicBezTo>
                <a:cubicBezTo>
                  <a:pt x="4438" y="509"/>
                  <a:pt x="4403" y="578"/>
                  <a:pt x="4391" y="612"/>
                </a:cubicBezTo>
                <a:cubicBezTo>
                  <a:pt x="4425" y="530"/>
                  <a:pt x="4436" y="541"/>
                  <a:pt x="4512" y="508"/>
                </a:cubicBezTo>
                <a:cubicBezTo>
                  <a:pt x="4516" y="546"/>
                  <a:pt x="4510" y="563"/>
                  <a:pt x="4500" y="571"/>
                </a:cubicBezTo>
                <a:cubicBezTo>
                  <a:pt x="4516" y="561"/>
                  <a:pt x="4530" y="544"/>
                  <a:pt x="4538" y="509"/>
                </a:cubicBezTo>
                <a:lnTo>
                  <a:pt x="4564" y="555"/>
                </a:lnTo>
                <a:cubicBezTo>
                  <a:pt x="4649" y="621"/>
                  <a:pt x="4649" y="407"/>
                  <a:pt x="4751" y="432"/>
                </a:cubicBezTo>
                <a:cubicBezTo>
                  <a:pt x="4724" y="475"/>
                  <a:pt x="4839" y="422"/>
                  <a:pt x="4870" y="473"/>
                </a:cubicBezTo>
                <a:cubicBezTo>
                  <a:pt x="4835" y="486"/>
                  <a:pt x="4887" y="589"/>
                  <a:pt x="4866" y="637"/>
                </a:cubicBezTo>
                <a:cubicBezTo>
                  <a:pt x="4948" y="666"/>
                  <a:pt x="4899" y="543"/>
                  <a:pt x="4965" y="525"/>
                </a:cubicBezTo>
                <a:lnTo>
                  <a:pt x="4938" y="624"/>
                </a:lnTo>
                <a:cubicBezTo>
                  <a:pt x="5002" y="581"/>
                  <a:pt x="4954" y="571"/>
                  <a:pt x="5019" y="540"/>
                </a:cubicBezTo>
                <a:cubicBezTo>
                  <a:pt x="5001" y="568"/>
                  <a:pt x="5048" y="566"/>
                  <a:pt x="5009" y="598"/>
                </a:cubicBezTo>
                <a:cubicBezTo>
                  <a:pt x="5094" y="608"/>
                  <a:pt x="5072" y="599"/>
                  <a:pt x="5147" y="610"/>
                </a:cubicBezTo>
                <a:lnTo>
                  <a:pt x="5153" y="515"/>
                </a:lnTo>
                <a:cubicBezTo>
                  <a:pt x="5178" y="504"/>
                  <a:pt x="5187" y="546"/>
                  <a:pt x="5194" y="564"/>
                </a:cubicBezTo>
                <a:cubicBezTo>
                  <a:pt x="5184" y="566"/>
                  <a:pt x="5168" y="562"/>
                  <a:pt x="5169" y="575"/>
                </a:cubicBezTo>
                <a:cubicBezTo>
                  <a:pt x="5199" y="657"/>
                  <a:pt x="5217" y="528"/>
                  <a:pt x="5251" y="604"/>
                </a:cubicBezTo>
                <a:cubicBezTo>
                  <a:pt x="5243" y="574"/>
                  <a:pt x="5233" y="531"/>
                  <a:pt x="5264" y="526"/>
                </a:cubicBezTo>
                <a:cubicBezTo>
                  <a:pt x="5254" y="584"/>
                  <a:pt x="5312" y="580"/>
                  <a:pt x="5314" y="605"/>
                </a:cubicBezTo>
                <a:cubicBezTo>
                  <a:pt x="5294" y="564"/>
                  <a:pt x="5380" y="586"/>
                  <a:pt x="5385" y="522"/>
                </a:cubicBezTo>
                <a:cubicBezTo>
                  <a:pt x="5420" y="566"/>
                  <a:pt x="5373" y="568"/>
                  <a:pt x="5371" y="600"/>
                </a:cubicBezTo>
                <a:cubicBezTo>
                  <a:pt x="5401" y="526"/>
                  <a:pt x="5496" y="590"/>
                  <a:pt x="5524" y="547"/>
                </a:cubicBezTo>
                <a:cubicBezTo>
                  <a:pt x="5524" y="553"/>
                  <a:pt x="5526" y="557"/>
                  <a:pt x="5526" y="561"/>
                </a:cubicBezTo>
                <a:cubicBezTo>
                  <a:pt x="5563" y="515"/>
                  <a:pt x="5626" y="504"/>
                  <a:pt x="5701" y="438"/>
                </a:cubicBezTo>
                <a:lnTo>
                  <a:pt x="5676" y="494"/>
                </a:lnTo>
                <a:cubicBezTo>
                  <a:pt x="5752" y="517"/>
                  <a:pt x="5722" y="378"/>
                  <a:pt x="5785" y="379"/>
                </a:cubicBezTo>
                <a:cubicBezTo>
                  <a:pt x="5772" y="457"/>
                  <a:pt x="5889" y="372"/>
                  <a:pt x="5861" y="459"/>
                </a:cubicBezTo>
                <a:cubicBezTo>
                  <a:pt x="5899" y="415"/>
                  <a:pt x="5939" y="395"/>
                  <a:pt x="5963" y="327"/>
                </a:cubicBezTo>
                <a:cubicBezTo>
                  <a:pt x="5999" y="371"/>
                  <a:pt x="5895" y="434"/>
                  <a:pt x="5945" y="456"/>
                </a:cubicBezTo>
                <a:lnTo>
                  <a:pt x="5998" y="415"/>
                </a:lnTo>
                <a:lnTo>
                  <a:pt x="6008" y="457"/>
                </a:lnTo>
                <a:cubicBezTo>
                  <a:pt x="6010" y="425"/>
                  <a:pt x="6057" y="423"/>
                  <a:pt x="6054" y="398"/>
                </a:cubicBezTo>
                <a:cubicBezTo>
                  <a:pt x="6063" y="449"/>
                  <a:pt x="6084" y="484"/>
                  <a:pt x="6082" y="523"/>
                </a:cubicBezTo>
                <a:cubicBezTo>
                  <a:pt x="6116" y="507"/>
                  <a:pt x="6163" y="556"/>
                  <a:pt x="6192" y="511"/>
                </a:cubicBezTo>
                <a:lnTo>
                  <a:pt x="6194" y="536"/>
                </a:lnTo>
                <a:cubicBezTo>
                  <a:pt x="6227" y="442"/>
                  <a:pt x="6297" y="517"/>
                  <a:pt x="6314" y="420"/>
                </a:cubicBezTo>
                <a:lnTo>
                  <a:pt x="6335" y="472"/>
                </a:lnTo>
                <a:cubicBezTo>
                  <a:pt x="6386" y="463"/>
                  <a:pt x="6376" y="364"/>
                  <a:pt x="6400" y="340"/>
                </a:cubicBezTo>
                <a:cubicBezTo>
                  <a:pt x="6421" y="337"/>
                  <a:pt x="6446" y="326"/>
                  <a:pt x="6468" y="334"/>
                </a:cubicBezTo>
                <a:cubicBezTo>
                  <a:pt x="6401" y="397"/>
                  <a:pt x="6502" y="410"/>
                  <a:pt x="6516" y="445"/>
                </a:cubicBezTo>
                <a:cubicBezTo>
                  <a:pt x="6542" y="446"/>
                  <a:pt x="6620" y="438"/>
                  <a:pt x="6641" y="390"/>
                </a:cubicBezTo>
                <a:cubicBezTo>
                  <a:pt x="6610" y="440"/>
                  <a:pt x="6629" y="481"/>
                  <a:pt x="6572" y="485"/>
                </a:cubicBezTo>
                <a:cubicBezTo>
                  <a:pt x="6603" y="580"/>
                  <a:pt x="6659" y="462"/>
                  <a:pt x="6723" y="476"/>
                </a:cubicBezTo>
                <a:lnTo>
                  <a:pt x="6723" y="520"/>
                </a:lnTo>
                <a:cubicBezTo>
                  <a:pt x="6814" y="490"/>
                  <a:pt x="6817" y="414"/>
                  <a:pt x="6856" y="338"/>
                </a:cubicBezTo>
                <a:cubicBezTo>
                  <a:pt x="6867" y="392"/>
                  <a:pt x="6858" y="407"/>
                  <a:pt x="6832" y="462"/>
                </a:cubicBezTo>
                <a:cubicBezTo>
                  <a:pt x="6893" y="495"/>
                  <a:pt x="6989" y="458"/>
                  <a:pt x="7058" y="464"/>
                </a:cubicBezTo>
                <a:cubicBezTo>
                  <a:pt x="7080" y="503"/>
                  <a:pt x="7066" y="526"/>
                  <a:pt x="7043" y="543"/>
                </a:cubicBezTo>
                <a:cubicBezTo>
                  <a:pt x="7114" y="500"/>
                  <a:pt x="7202" y="552"/>
                  <a:pt x="7246" y="454"/>
                </a:cubicBezTo>
                <a:cubicBezTo>
                  <a:pt x="7229" y="493"/>
                  <a:pt x="7275" y="480"/>
                  <a:pt x="7301" y="498"/>
                </a:cubicBezTo>
                <a:cubicBezTo>
                  <a:pt x="7301" y="478"/>
                  <a:pt x="7306" y="453"/>
                  <a:pt x="7309" y="455"/>
                </a:cubicBezTo>
                <a:cubicBezTo>
                  <a:pt x="7353" y="416"/>
                  <a:pt x="7449" y="379"/>
                  <a:pt x="7499" y="414"/>
                </a:cubicBezTo>
                <a:lnTo>
                  <a:pt x="7481" y="442"/>
                </a:lnTo>
                <a:cubicBezTo>
                  <a:pt x="7598" y="458"/>
                  <a:pt x="7650" y="292"/>
                  <a:pt x="7778" y="362"/>
                </a:cubicBezTo>
                <a:cubicBezTo>
                  <a:pt x="7801" y="383"/>
                  <a:pt x="7754" y="442"/>
                  <a:pt x="7801" y="440"/>
                </a:cubicBezTo>
                <a:cubicBezTo>
                  <a:pt x="7824" y="404"/>
                  <a:pt x="7816" y="330"/>
                  <a:pt x="7876" y="350"/>
                </a:cubicBezTo>
                <a:lnTo>
                  <a:pt x="7872" y="414"/>
                </a:lnTo>
                <a:lnTo>
                  <a:pt x="7913" y="350"/>
                </a:lnTo>
                <a:cubicBezTo>
                  <a:pt x="7892" y="297"/>
                  <a:pt x="7825" y="316"/>
                  <a:pt x="7872" y="257"/>
                </a:cubicBezTo>
                <a:cubicBezTo>
                  <a:pt x="7925" y="316"/>
                  <a:pt x="7918" y="198"/>
                  <a:pt x="7983" y="268"/>
                </a:cubicBezTo>
                <a:cubicBezTo>
                  <a:pt x="7968" y="274"/>
                  <a:pt x="7949" y="323"/>
                  <a:pt x="7938" y="348"/>
                </a:cubicBezTo>
                <a:cubicBezTo>
                  <a:pt x="8074" y="424"/>
                  <a:pt x="8128" y="286"/>
                  <a:pt x="8266" y="366"/>
                </a:cubicBezTo>
                <a:cubicBezTo>
                  <a:pt x="8334" y="316"/>
                  <a:pt x="8423" y="306"/>
                  <a:pt x="8470" y="259"/>
                </a:cubicBezTo>
                <a:cubicBezTo>
                  <a:pt x="8466" y="323"/>
                  <a:pt x="8467" y="379"/>
                  <a:pt x="8435" y="429"/>
                </a:cubicBezTo>
                <a:cubicBezTo>
                  <a:pt x="8494" y="437"/>
                  <a:pt x="8521" y="294"/>
                  <a:pt x="8562" y="387"/>
                </a:cubicBezTo>
                <a:cubicBezTo>
                  <a:pt x="8590" y="300"/>
                  <a:pt x="8724" y="332"/>
                  <a:pt x="8738" y="210"/>
                </a:cubicBezTo>
                <a:cubicBezTo>
                  <a:pt x="8741" y="234"/>
                  <a:pt x="8801" y="210"/>
                  <a:pt x="8740" y="279"/>
                </a:cubicBezTo>
                <a:cubicBezTo>
                  <a:pt x="8820" y="238"/>
                  <a:pt x="8845" y="385"/>
                  <a:pt x="8882" y="384"/>
                </a:cubicBezTo>
                <a:cubicBezTo>
                  <a:pt x="8902" y="381"/>
                  <a:pt x="8858" y="307"/>
                  <a:pt x="8905" y="305"/>
                </a:cubicBezTo>
                <a:cubicBezTo>
                  <a:pt x="8911" y="310"/>
                  <a:pt x="8912" y="322"/>
                  <a:pt x="8918" y="327"/>
                </a:cubicBezTo>
                <a:lnTo>
                  <a:pt x="8936" y="299"/>
                </a:lnTo>
                <a:cubicBezTo>
                  <a:pt x="8955" y="327"/>
                  <a:pt x="8916" y="359"/>
                  <a:pt x="8914" y="391"/>
                </a:cubicBezTo>
                <a:cubicBezTo>
                  <a:pt x="8980" y="417"/>
                  <a:pt x="9022" y="320"/>
                  <a:pt x="9100" y="313"/>
                </a:cubicBezTo>
                <a:lnTo>
                  <a:pt x="9087" y="334"/>
                </a:lnTo>
                <a:lnTo>
                  <a:pt x="9166" y="338"/>
                </a:lnTo>
                <a:lnTo>
                  <a:pt x="9161" y="345"/>
                </a:lnTo>
                <a:lnTo>
                  <a:pt x="9225" y="302"/>
                </a:lnTo>
                <a:lnTo>
                  <a:pt x="9223" y="334"/>
                </a:lnTo>
                <a:cubicBezTo>
                  <a:pt x="9238" y="325"/>
                  <a:pt x="9241" y="305"/>
                  <a:pt x="9262" y="301"/>
                </a:cubicBezTo>
                <a:lnTo>
                  <a:pt x="9255" y="340"/>
                </a:lnTo>
                <a:cubicBezTo>
                  <a:pt x="9276" y="280"/>
                  <a:pt x="9351" y="247"/>
                  <a:pt x="9388" y="247"/>
                </a:cubicBezTo>
                <a:lnTo>
                  <a:pt x="9395" y="264"/>
                </a:lnTo>
                <a:lnTo>
                  <a:pt x="9481" y="185"/>
                </a:lnTo>
                <a:cubicBezTo>
                  <a:pt x="9527" y="227"/>
                  <a:pt x="9422" y="278"/>
                  <a:pt x="9514" y="249"/>
                </a:cubicBezTo>
                <a:lnTo>
                  <a:pt x="9490" y="328"/>
                </a:lnTo>
                <a:cubicBezTo>
                  <a:pt x="9555" y="297"/>
                  <a:pt x="9565" y="340"/>
                  <a:pt x="9610" y="313"/>
                </a:cubicBezTo>
                <a:cubicBezTo>
                  <a:pt x="9590" y="272"/>
                  <a:pt x="9559" y="278"/>
                  <a:pt x="9582" y="242"/>
                </a:cubicBezTo>
                <a:cubicBezTo>
                  <a:pt x="9633" y="334"/>
                  <a:pt x="9663" y="219"/>
                  <a:pt x="9712" y="182"/>
                </a:cubicBezTo>
                <a:cubicBezTo>
                  <a:pt x="9687" y="184"/>
                  <a:pt x="9670" y="183"/>
                  <a:pt x="9653" y="229"/>
                </a:cubicBezTo>
                <a:cubicBezTo>
                  <a:pt x="9627" y="228"/>
                  <a:pt x="9644" y="187"/>
                  <a:pt x="9628" y="183"/>
                </a:cubicBezTo>
                <a:lnTo>
                  <a:pt x="9590" y="228"/>
                </a:lnTo>
                <a:lnTo>
                  <a:pt x="9580" y="173"/>
                </a:lnTo>
                <a:lnTo>
                  <a:pt x="9516" y="217"/>
                </a:lnTo>
                <a:cubicBezTo>
                  <a:pt x="9520" y="153"/>
                  <a:pt x="9457" y="209"/>
                  <a:pt x="9482" y="141"/>
                </a:cubicBezTo>
                <a:cubicBezTo>
                  <a:pt x="9437" y="168"/>
                  <a:pt x="9412" y="123"/>
                  <a:pt x="9371" y="187"/>
                </a:cubicBezTo>
                <a:cubicBezTo>
                  <a:pt x="9341" y="148"/>
                  <a:pt x="9419" y="140"/>
                  <a:pt x="9387" y="134"/>
                </a:cubicBezTo>
                <a:cubicBezTo>
                  <a:pt x="9208" y="185"/>
                  <a:pt x="9024" y="176"/>
                  <a:pt x="8838" y="153"/>
                </a:cubicBezTo>
                <a:lnTo>
                  <a:pt x="8856" y="125"/>
                </a:lnTo>
                <a:cubicBezTo>
                  <a:pt x="8838" y="153"/>
                  <a:pt x="8814" y="177"/>
                  <a:pt x="8800" y="198"/>
                </a:cubicBezTo>
                <a:cubicBezTo>
                  <a:pt x="8769" y="147"/>
                  <a:pt x="8647" y="82"/>
                  <a:pt x="8604" y="178"/>
                </a:cubicBezTo>
                <a:cubicBezTo>
                  <a:pt x="8598" y="173"/>
                  <a:pt x="8607" y="158"/>
                  <a:pt x="8612" y="151"/>
                </a:cubicBezTo>
                <a:cubicBezTo>
                  <a:pt x="8550" y="163"/>
                  <a:pt x="8438" y="95"/>
                  <a:pt x="8350" y="105"/>
                </a:cubicBezTo>
                <a:cubicBezTo>
                  <a:pt x="8313" y="207"/>
                  <a:pt x="8218" y="42"/>
                  <a:pt x="8184" y="180"/>
                </a:cubicBezTo>
                <a:lnTo>
                  <a:pt x="8202" y="152"/>
                </a:lnTo>
                <a:cubicBezTo>
                  <a:pt x="8232" y="190"/>
                  <a:pt x="8160" y="247"/>
                  <a:pt x="8147" y="281"/>
                </a:cubicBezTo>
                <a:cubicBezTo>
                  <a:pt x="8123" y="191"/>
                  <a:pt x="8146" y="212"/>
                  <a:pt x="8116" y="130"/>
                </a:cubicBezTo>
                <a:lnTo>
                  <a:pt x="8151" y="161"/>
                </a:lnTo>
                <a:lnTo>
                  <a:pt x="8143" y="87"/>
                </a:lnTo>
                <a:cubicBezTo>
                  <a:pt x="8031" y="278"/>
                  <a:pt x="7935" y="0"/>
                  <a:pt x="7865" y="138"/>
                </a:cubicBezTo>
                <a:cubicBezTo>
                  <a:pt x="7870" y="131"/>
                  <a:pt x="7868" y="119"/>
                  <a:pt x="7873" y="112"/>
                </a:cubicBezTo>
                <a:cubicBezTo>
                  <a:pt x="7827" y="70"/>
                  <a:pt x="7794" y="164"/>
                  <a:pt x="7760" y="189"/>
                </a:cubicBezTo>
                <a:cubicBezTo>
                  <a:pt x="7756" y="152"/>
                  <a:pt x="7780" y="129"/>
                  <a:pt x="7798" y="100"/>
                </a:cubicBezTo>
                <a:cubicBezTo>
                  <a:pt x="7717" y="72"/>
                  <a:pt x="7580" y="172"/>
                  <a:pt x="7490" y="113"/>
                </a:cubicBezTo>
                <a:cubicBezTo>
                  <a:pt x="7458" y="164"/>
                  <a:pt x="7502" y="180"/>
                  <a:pt x="7469" y="218"/>
                </a:cubicBezTo>
                <a:cubicBezTo>
                  <a:pt x="7441" y="204"/>
                  <a:pt x="7422" y="164"/>
                  <a:pt x="7456" y="139"/>
                </a:cubicBezTo>
                <a:cubicBezTo>
                  <a:pt x="7378" y="46"/>
                  <a:pt x="7200" y="199"/>
                  <a:pt x="7081" y="114"/>
                </a:cubicBezTo>
                <a:cubicBezTo>
                  <a:pt x="7018" y="169"/>
                  <a:pt x="7057" y="194"/>
                  <a:pt x="6961" y="230"/>
                </a:cubicBezTo>
                <a:cubicBezTo>
                  <a:pt x="6984" y="195"/>
                  <a:pt x="6938" y="109"/>
                  <a:pt x="6996" y="104"/>
                </a:cubicBezTo>
                <a:lnTo>
                  <a:pt x="7002" y="65"/>
                </a:lnTo>
                <a:cubicBezTo>
                  <a:pt x="6907" y="58"/>
                  <a:pt x="6780" y="44"/>
                  <a:pt x="6728" y="154"/>
                </a:cubicBezTo>
                <a:cubicBezTo>
                  <a:pt x="6725" y="73"/>
                  <a:pt x="6710" y="138"/>
                  <a:pt x="6674" y="95"/>
                </a:cubicBezTo>
                <a:cubicBezTo>
                  <a:pt x="6660" y="104"/>
                  <a:pt x="6676" y="107"/>
                  <a:pt x="6682" y="112"/>
                </a:cubicBezTo>
                <a:cubicBezTo>
                  <a:pt x="6647" y="182"/>
                  <a:pt x="6629" y="110"/>
                  <a:pt x="6604" y="120"/>
                </a:cubicBezTo>
                <a:lnTo>
                  <a:pt x="6613" y="106"/>
                </a:lnTo>
                <a:lnTo>
                  <a:pt x="6544" y="157"/>
                </a:lnTo>
                <a:cubicBezTo>
                  <a:pt x="6533" y="146"/>
                  <a:pt x="6516" y="130"/>
                  <a:pt x="6513" y="106"/>
                </a:cubicBezTo>
                <a:lnTo>
                  <a:pt x="6514" y="162"/>
                </a:lnTo>
                <a:cubicBezTo>
                  <a:pt x="6477" y="163"/>
                  <a:pt x="6496" y="90"/>
                  <a:pt x="6450" y="105"/>
                </a:cubicBezTo>
                <a:lnTo>
                  <a:pt x="6460" y="147"/>
                </a:lnTo>
                <a:cubicBezTo>
                  <a:pt x="6430" y="121"/>
                  <a:pt x="6384" y="180"/>
                  <a:pt x="6378" y="118"/>
                </a:cubicBezTo>
                <a:cubicBezTo>
                  <a:pt x="6377" y="106"/>
                  <a:pt x="6382" y="111"/>
                  <a:pt x="6393" y="109"/>
                </a:cubicBezTo>
                <a:cubicBezTo>
                  <a:pt x="6347" y="23"/>
                  <a:pt x="6275" y="137"/>
                  <a:pt x="6218" y="97"/>
                </a:cubicBezTo>
                <a:lnTo>
                  <a:pt x="6233" y="189"/>
                </a:lnTo>
                <a:cubicBezTo>
                  <a:pt x="6178" y="218"/>
                  <a:pt x="6199" y="170"/>
                  <a:pt x="6201" y="138"/>
                </a:cubicBezTo>
                <a:cubicBezTo>
                  <a:pt x="6165" y="139"/>
                  <a:pt x="6157" y="109"/>
                  <a:pt x="6108" y="99"/>
                </a:cubicBezTo>
                <a:cubicBezTo>
                  <a:pt x="6084" y="122"/>
                  <a:pt x="6096" y="133"/>
                  <a:pt x="6088" y="159"/>
                </a:cubicBezTo>
                <a:lnTo>
                  <a:pt x="6039" y="137"/>
                </a:lnTo>
                <a:lnTo>
                  <a:pt x="6070" y="87"/>
                </a:lnTo>
                <a:cubicBezTo>
                  <a:pt x="5994" y="220"/>
                  <a:pt x="5880" y="72"/>
                  <a:pt x="5829" y="195"/>
                </a:cubicBezTo>
                <a:cubicBezTo>
                  <a:pt x="5800" y="168"/>
                  <a:pt x="5855" y="139"/>
                  <a:pt x="5838" y="124"/>
                </a:cubicBezTo>
                <a:cubicBezTo>
                  <a:pt x="5748" y="65"/>
                  <a:pt x="5637" y="211"/>
                  <a:pt x="5562" y="144"/>
                </a:cubicBezTo>
                <a:cubicBezTo>
                  <a:pt x="5440" y="78"/>
                  <a:pt x="5299" y="142"/>
                  <a:pt x="5163" y="98"/>
                </a:cubicBezTo>
                <a:lnTo>
                  <a:pt x="5166" y="122"/>
                </a:lnTo>
                <a:lnTo>
                  <a:pt x="5069" y="102"/>
                </a:lnTo>
                <a:cubicBezTo>
                  <a:pt x="5043" y="158"/>
                  <a:pt x="4978" y="132"/>
                  <a:pt x="4937" y="196"/>
                </a:cubicBezTo>
                <a:cubicBezTo>
                  <a:pt x="4940" y="177"/>
                  <a:pt x="4932" y="147"/>
                  <a:pt x="4941" y="133"/>
                </a:cubicBezTo>
                <a:cubicBezTo>
                  <a:pt x="4900" y="140"/>
                  <a:pt x="4855" y="167"/>
                  <a:pt x="4831" y="134"/>
                </a:cubicBezTo>
                <a:lnTo>
                  <a:pt x="4845" y="113"/>
                </a:lnTo>
                <a:cubicBezTo>
                  <a:pt x="4754" y="98"/>
                  <a:pt x="4628" y="96"/>
                  <a:pt x="4580" y="143"/>
                </a:cubicBezTo>
                <a:cubicBezTo>
                  <a:pt x="4549" y="149"/>
                  <a:pt x="4550" y="104"/>
                  <a:pt x="4542" y="74"/>
                </a:cubicBezTo>
                <a:cubicBezTo>
                  <a:pt x="4489" y="72"/>
                  <a:pt x="4455" y="97"/>
                  <a:pt x="4411" y="136"/>
                </a:cubicBezTo>
                <a:cubicBezTo>
                  <a:pt x="4400" y="126"/>
                  <a:pt x="4388" y="115"/>
                  <a:pt x="4375" y="93"/>
                </a:cubicBezTo>
                <a:lnTo>
                  <a:pt x="4355" y="153"/>
                </a:lnTo>
                <a:cubicBezTo>
                  <a:pt x="4333" y="144"/>
                  <a:pt x="4350" y="103"/>
                  <a:pt x="4333" y="88"/>
                </a:cubicBezTo>
                <a:cubicBezTo>
                  <a:pt x="4251" y="160"/>
                  <a:pt x="4155" y="96"/>
                  <a:pt x="4098" y="100"/>
                </a:cubicBezTo>
                <a:lnTo>
                  <a:pt x="4106" y="130"/>
                </a:lnTo>
                <a:cubicBezTo>
                  <a:pt x="4082" y="153"/>
                  <a:pt x="4036" y="111"/>
                  <a:pt x="4065" y="81"/>
                </a:cubicBezTo>
                <a:cubicBezTo>
                  <a:pt x="3951" y="45"/>
                  <a:pt x="3896" y="175"/>
                  <a:pt x="3742" y="160"/>
                </a:cubicBezTo>
                <a:cubicBezTo>
                  <a:pt x="3721" y="50"/>
                  <a:pt x="3603" y="191"/>
                  <a:pt x="3581" y="70"/>
                </a:cubicBezTo>
                <a:cubicBezTo>
                  <a:pt x="3516" y="101"/>
                  <a:pt x="3474" y="52"/>
                  <a:pt x="3429" y="123"/>
                </a:cubicBezTo>
                <a:cubicBezTo>
                  <a:pt x="3427" y="111"/>
                  <a:pt x="3422" y="106"/>
                  <a:pt x="3432" y="104"/>
                </a:cubicBezTo>
                <a:cubicBezTo>
                  <a:pt x="3406" y="58"/>
                  <a:pt x="3321" y="93"/>
                  <a:pt x="3255" y="124"/>
                </a:cubicBezTo>
                <a:lnTo>
                  <a:pt x="3252" y="87"/>
                </a:lnTo>
                <a:cubicBezTo>
                  <a:pt x="3228" y="167"/>
                  <a:pt x="3116" y="143"/>
                  <a:pt x="3092" y="223"/>
                </a:cubicBezTo>
                <a:cubicBezTo>
                  <a:pt x="3085" y="206"/>
                  <a:pt x="3105" y="189"/>
                  <a:pt x="3114" y="175"/>
                </a:cubicBezTo>
                <a:cubicBezTo>
                  <a:pt x="3080" y="100"/>
                  <a:pt x="3054" y="211"/>
                  <a:pt x="3011" y="194"/>
                </a:cubicBezTo>
                <a:cubicBezTo>
                  <a:pt x="3014" y="175"/>
                  <a:pt x="3001" y="152"/>
                  <a:pt x="3010" y="138"/>
                </a:cubicBezTo>
                <a:cubicBezTo>
                  <a:pt x="2865" y="51"/>
                  <a:pt x="2654" y="197"/>
                  <a:pt x="2464" y="138"/>
                </a:cubicBezTo>
                <a:cubicBezTo>
                  <a:pt x="2412" y="135"/>
                  <a:pt x="2483" y="223"/>
                  <a:pt x="2415" y="217"/>
                </a:cubicBezTo>
                <a:cubicBezTo>
                  <a:pt x="2395" y="176"/>
                  <a:pt x="2448" y="135"/>
                  <a:pt x="2405" y="118"/>
                </a:cubicBezTo>
                <a:cubicBezTo>
                  <a:pt x="2373" y="168"/>
                  <a:pt x="2361" y="157"/>
                  <a:pt x="2319" y="153"/>
                </a:cubicBezTo>
                <a:cubicBezTo>
                  <a:pt x="2327" y="126"/>
                  <a:pt x="2320" y="108"/>
                  <a:pt x="2349" y="90"/>
                </a:cubicBezTo>
                <a:cubicBezTo>
                  <a:pt x="2325" y="57"/>
                  <a:pt x="2246" y="154"/>
                  <a:pt x="2197" y="87"/>
                </a:cubicBezTo>
                <a:cubicBezTo>
                  <a:pt x="2199" y="112"/>
                  <a:pt x="2190" y="126"/>
                  <a:pt x="2181" y="140"/>
                </a:cubicBezTo>
                <a:cubicBezTo>
                  <a:pt x="2109" y="210"/>
                  <a:pt x="2017" y="70"/>
                  <a:pt x="2010" y="109"/>
                </a:cubicBezTo>
                <a:cubicBezTo>
                  <a:pt x="2010" y="109"/>
                  <a:pt x="1985" y="120"/>
                  <a:pt x="2007" y="129"/>
                </a:cubicBezTo>
                <a:cubicBezTo>
                  <a:pt x="1980" y="127"/>
                  <a:pt x="1942" y="115"/>
                  <a:pt x="1949" y="76"/>
                </a:cubicBezTo>
                <a:cubicBezTo>
                  <a:pt x="1935" y="98"/>
                  <a:pt x="1923" y="131"/>
                  <a:pt x="1902" y="135"/>
                </a:cubicBezTo>
                <a:lnTo>
                  <a:pt x="1914" y="89"/>
                </a:lnTo>
                <a:cubicBezTo>
                  <a:pt x="1902" y="99"/>
                  <a:pt x="1888" y="128"/>
                  <a:pt x="1876" y="134"/>
                </a:cubicBezTo>
                <a:lnTo>
                  <a:pt x="1895" y="162"/>
                </a:lnTo>
                <a:cubicBezTo>
                  <a:pt x="1865" y="123"/>
                  <a:pt x="1805" y="216"/>
                  <a:pt x="1807" y="128"/>
                </a:cubicBezTo>
                <a:lnTo>
                  <a:pt x="1817" y="126"/>
                </a:lnTo>
                <a:lnTo>
                  <a:pt x="1761" y="86"/>
                </a:lnTo>
                <a:cubicBezTo>
                  <a:pt x="1738" y="122"/>
                  <a:pt x="1716" y="157"/>
                  <a:pt x="1678" y="145"/>
                </a:cubicBezTo>
                <a:cubicBezTo>
                  <a:pt x="1663" y="54"/>
                  <a:pt x="1581" y="125"/>
                  <a:pt x="1533" y="116"/>
                </a:cubicBezTo>
                <a:lnTo>
                  <a:pt x="1535" y="84"/>
                </a:lnTo>
                <a:cubicBezTo>
                  <a:pt x="1498" y="128"/>
                  <a:pt x="1401" y="108"/>
                  <a:pt x="1419" y="124"/>
                </a:cubicBezTo>
                <a:cubicBezTo>
                  <a:pt x="1382" y="125"/>
                  <a:pt x="1332" y="102"/>
                  <a:pt x="1351" y="74"/>
                </a:cubicBezTo>
                <a:cubicBezTo>
                  <a:pt x="1321" y="92"/>
                  <a:pt x="1258" y="91"/>
                  <a:pt x="1242" y="144"/>
                </a:cubicBezTo>
                <a:lnTo>
                  <a:pt x="1182" y="67"/>
                </a:lnTo>
                <a:cubicBezTo>
                  <a:pt x="1146" y="181"/>
                  <a:pt x="1062" y="26"/>
                  <a:pt x="1059" y="147"/>
                </a:cubicBezTo>
                <a:cubicBezTo>
                  <a:pt x="1025" y="128"/>
                  <a:pt x="1033" y="101"/>
                  <a:pt x="1010" y="80"/>
                </a:cubicBezTo>
                <a:cubicBezTo>
                  <a:pt x="963" y="139"/>
                  <a:pt x="915" y="129"/>
                  <a:pt x="867" y="120"/>
                </a:cubicBezTo>
                <a:lnTo>
                  <a:pt x="866" y="107"/>
                </a:lnTo>
                <a:cubicBezTo>
                  <a:pt x="817" y="97"/>
                  <a:pt x="761" y="158"/>
                  <a:pt x="693" y="164"/>
                </a:cubicBezTo>
                <a:lnTo>
                  <a:pt x="679" y="72"/>
                </a:lnTo>
                <a:cubicBezTo>
                  <a:pt x="643" y="85"/>
                  <a:pt x="634" y="156"/>
                  <a:pt x="601" y="137"/>
                </a:cubicBezTo>
                <a:cubicBezTo>
                  <a:pt x="593" y="123"/>
                  <a:pt x="600" y="118"/>
                  <a:pt x="609" y="113"/>
                </a:cubicBezTo>
                <a:cubicBezTo>
                  <a:pt x="576" y="131"/>
                  <a:pt x="532" y="108"/>
                  <a:pt x="507" y="86"/>
                </a:cubicBezTo>
                <a:cubicBezTo>
                  <a:pt x="456" y="152"/>
                  <a:pt x="416" y="127"/>
                  <a:pt x="371" y="199"/>
                </a:cubicBezTo>
                <a:cubicBezTo>
                  <a:pt x="332" y="118"/>
                  <a:pt x="431" y="163"/>
                  <a:pt x="396" y="87"/>
                </a:cubicBezTo>
                <a:cubicBezTo>
                  <a:pt x="324" y="44"/>
                  <a:pt x="250" y="89"/>
                  <a:pt x="170" y="129"/>
                </a:cubicBezTo>
                <a:cubicBezTo>
                  <a:pt x="163" y="111"/>
                  <a:pt x="172" y="97"/>
                  <a:pt x="175" y="78"/>
                </a:cubicBezTo>
                <a:cubicBezTo>
                  <a:pt x="175" y="78"/>
                  <a:pt x="13" y="298"/>
                  <a:pt x="43" y="385"/>
                </a:cubicBezTo>
                <a:cubicBezTo>
                  <a:pt x="23" y="445"/>
                  <a:pt x="0" y="481"/>
                  <a:pt x="69" y="531"/>
                </a:cubicBezTo>
                <a:cubicBezTo>
                  <a:pt x="91" y="496"/>
                  <a:pt x="155" y="453"/>
                  <a:pt x="167" y="520"/>
                </a:cubicBezTo>
                <a:lnTo>
                  <a:pt x="171" y="456"/>
                </a:lnTo>
                <a:cubicBezTo>
                  <a:pt x="263" y="426"/>
                  <a:pt x="179" y="587"/>
                  <a:pt x="289" y="585"/>
                </a:cubicBezTo>
                <a:lnTo>
                  <a:pt x="266" y="564"/>
                </a:lnTo>
                <a:cubicBezTo>
                  <a:pt x="287" y="560"/>
                  <a:pt x="304" y="520"/>
                  <a:pt x="327" y="540"/>
                </a:cubicBezTo>
                <a:cubicBezTo>
                  <a:pt x="334" y="558"/>
                  <a:pt x="319" y="567"/>
                  <a:pt x="310" y="581"/>
                </a:cubicBezTo>
                <a:lnTo>
                  <a:pt x="401" y="495"/>
                </a:lnTo>
                <a:cubicBezTo>
                  <a:pt x="405" y="532"/>
                  <a:pt x="401" y="552"/>
                  <a:pt x="383" y="580"/>
                </a:cubicBezTo>
                <a:cubicBezTo>
                  <a:pt x="467" y="577"/>
                  <a:pt x="366" y="464"/>
                  <a:pt x="468" y="489"/>
                </a:cubicBezTo>
                <a:cubicBezTo>
                  <a:pt x="487" y="517"/>
                  <a:pt x="462" y="528"/>
                  <a:pt x="448" y="549"/>
                </a:cubicBezTo>
                <a:cubicBezTo>
                  <a:pt x="496" y="603"/>
                  <a:pt x="528" y="554"/>
                  <a:pt x="576" y="519"/>
                </a:cubicBezTo>
                <a:cubicBezTo>
                  <a:pt x="577" y="576"/>
                  <a:pt x="545" y="569"/>
                  <a:pt x="585" y="606"/>
                </a:cubicBezTo>
                <a:cubicBezTo>
                  <a:pt x="577" y="576"/>
                  <a:pt x="572" y="526"/>
                  <a:pt x="603" y="521"/>
                </a:cubicBezTo>
                <a:cubicBezTo>
                  <a:pt x="588" y="578"/>
                  <a:pt x="627" y="551"/>
                  <a:pt x="657" y="566"/>
                </a:cubicBezTo>
                <a:cubicBezTo>
                  <a:pt x="651" y="546"/>
                  <a:pt x="653" y="519"/>
                  <a:pt x="665" y="509"/>
                </a:cubicBezTo>
                <a:cubicBezTo>
                  <a:pt x="680" y="500"/>
                  <a:pt x="692" y="523"/>
                  <a:pt x="713" y="519"/>
                </a:cubicBezTo>
                <a:lnTo>
                  <a:pt x="676" y="463"/>
                </a:lnTo>
                <a:cubicBezTo>
                  <a:pt x="728" y="409"/>
                  <a:pt x="757" y="492"/>
                  <a:pt x="797" y="516"/>
                </a:cubicBezTo>
                <a:cubicBezTo>
                  <a:pt x="794" y="527"/>
                  <a:pt x="787" y="534"/>
                  <a:pt x="779" y="537"/>
                </a:cubicBezTo>
                <a:cubicBezTo>
                  <a:pt x="821" y="561"/>
                  <a:pt x="864" y="606"/>
                  <a:pt x="916" y="557"/>
                </a:cubicBezTo>
                <a:lnTo>
                  <a:pt x="912" y="564"/>
                </a:lnTo>
                <a:cubicBezTo>
                  <a:pt x="1011" y="508"/>
                  <a:pt x="881" y="469"/>
                  <a:pt x="997" y="416"/>
                </a:cubicBezTo>
                <a:cubicBezTo>
                  <a:pt x="1035" y="428"/>
                  <a:pt x="978" y="602"/>
                  <a:pt x="1066" y="535"/>
                </a:cubicBezTo>
                <a:cubicBezTo>
                  <a:pt x="1025" y="487"/>
                  <a:pt x="1123" y="418"/>
                  <a:pt x="1173" y="396"/>
                </a:cubicBezTo>
                <a:lnTo>
                  <a:pt x="1121" y="506"/>
                </a:lnTo>
                <a:cubicBezTo>
                  <a:pt x="1141" y="507"/>
                  <a:pt x="1176" y="477"/>
                  <a:pt x="1187" y="488"/>
                </a:cubicBezTo>
                <a:lnTo>
                  <a:pt x="1185" y="463"/>
                </a:lnTo>
                <a:cubicBezTo>
                  <a:pt x="1181" y="370"/>
                  <a:pt x="1249" y="476"/>
                  <a:pt x="1286" y="419"/>
                </a:cubicBezTo>
                <a:cubicBezTo>
                  <a:pt x="1241" y="547"/>
                  <a:pt x="1238" y="523"/>
                  <a:pt x="1230" y="650"/>
                </a:cubicBezTo>
                <a:cubicBezTo>
                  <a:pt x="1265" y="580"/>
                  <a:pt x="1306" y="516"/>
                  <a:pt x="1370" y="530"/>
                </a:cubicBezTo>
                <a:lnTo>
                  <a:pt x="1317" y="628"/>
                </a:lnTo>
                <a:cubicBezTo>
                  <a:pt x="1403" y="649"/>
                  <a:pt x="1504" y="505"/>
                  <a:pt x="1575" y="423"/>
                </a:cubicBezTo>
                <a:cubicBezTo>
                  <a:pt x="1556" y="495"/>
                  <a:pt x="1585" y="521"/>
                  <a:pt x="1554" y="584"/>
                </a:cubicBezTo>
                <a:lnTo>
                  <a:pt x="1636" y="568"/>
                </a:lnTo>
                <a:lnTo>
                  <a:pt x="1613" y="648"/>
                </a:lnTo>
                <a:cubicBezTo>
                  <a:pt x="1647" y="566"/>
                  <a:pt x="1684" y="622"/>
                  <a:pt x="1678" y="517"/>
                </a:cubicBezTo>
                <a:cubicBezTo>
                  <a:pt x="1669" y="531"/>
                  <a:pt x="1671" y="543"/>
                  <a:pt x="1655" y="540"/>
                </a:cubicBezTo>
                <a:cubicBezTo>
                  <a:pt x="1657" y="508"/>
                  <a:pt x="1671" y="442"/>
                  <a:pt x="1714" y="447"/>
                </a:cubicBezTo>
                <a:cubicBezTo>
                  <a:pt x="1742" y="473"/>
                  <a:pt x="1697" y="488"/>
                  <a:pt x="1705" y="518"/>
                </a:cubicBezTo>
                <a:cubicBezTo>
                  <a:pt x="1732" y="475"/>
                  <a:pt x="1734" y="544"/>
                  <a:pt x="1762" y="513"/>
                </a:cubicBezTo>
                <a:lnTo>
                  <a:pt x="1737" y="468"/>
                </a:lnTo>
                <a:cubicBezTo>
                  <a:pt x="1757" y="407"/>
                  <a:pt x="1784" y="466"/>
                  <a:pt x="1812" y="435"/>
                </a:cubicBezTo>
                <a:cubicBezTo>
                  <a:pt x="1778" y="461"/>
                  <a:pt x="1789" y="497"/>
                  <a:pt x="1802" y="533"/>
                </a:cubicBezTo>
                <a:lnTo>
                  <a:pt x="1800" y="525"/>
                </a:lnTo>
                <a:cubicBezTo>
                  <a:pt x="1820" y="522"/>
                  <a:pt x="1848" y="479"/>
                  <a:pt x="1862" y="514"/>
                </a:cubicBezTo>
                <a:lnTo>
                  <a:pt x="1844" y="599"/>
                </a:lnTo>
                <a:lnTo>
                  <a:pt x="1875" y="537"/>
                </a:lnTo>
                <a:cubicBezTo>
                  <a:pt x="1886" y="547"/>
                  <a:pt x="1894" y="577"/>
                  <a:pt x="1875" y="593"/>
                </a:cubicBezTo>
                <a:cubicBezTo>
                  <a:pt x="1969" y="645"/>
                  <a:pt x="1872" y="411"/>
                  <a:pt x="1996" y="489"/>
                </a:cubicBezTo>
                <a:cubicBezTo>
                  <a:pt x="1994" y="521"/>
                  <a:pt x="1980" y="543"/>
                  <a:pt x="1947" y="523"/>
                </a:cubicBezTo>
                <a:cubicBezTo>
                  <a:pt x="1941" y="575"/>
                  <a:pt x="1950" y="605"/>
                  <a:pt x="1983" y="624"/>
                </a:cubicBezTo>
                <a:cubicBezTo>
                  <a:pt x="1984" y="628"/>
                  <a:pt x="1983" y="630"/>
                  <a:pt x="1983" y="633"/>
                </a:cubicBezTo>
                <a:cubicBezTo>
                  <a:pt x="2047" y="635"/>
                  <a:pt x="2131" y="639"/>
                  <a:pt x="2173" y="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38531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0036-3B38-4D26-97D7-F73A9E9F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ECE6E-86F0-41D9-B8A1-8B93CDC25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01148-B170-4B8D-B242-2032BCAE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897A-AA05-45A5-BFE6-B4267FF3A60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29F92-6C53-4577-A18E-138B070F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7A2E0-30E9-4F68-B554-FBDCA2DF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7383-7EAB-42E7-88EF-735B0BF25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2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051F55-4208-477E-AD7E-86542C80C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6306A-9ECC-4375-BD08-B37A0B26A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45A4-8388-4047-AAC5-D284868C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897A-AA05-45A5-BFE6-B4267FF3A60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13AF6-BD2C-4440-8377-4133612F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E9025-8951-415C-8BDB-5191567D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7383-7EAB-42E7-88EF-735B0BF25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4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7213" y="6121399"/>
            <a:ext cx="364959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</a:t>
            </a:r>
            <a:r>
              <a:rPr lang="en-US" baseline="0">
                <a:solidFill>
                  <a:srgbClr val="A5CD00"/>
                </a:solidFill>
              </a:rPr>
              <a:t>free PowerPoint template </a:t>
            </a:r>
            <a:r>
              <a:rPr lang="en-US" baseline="0" dirty="0">
                <a:solidFill>
                  <a:srgbClr val="A5CD00"/>
                </a:solidFill>
              </a:rPr>
              <a:t>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6021-BD5C-4429-AF9B-F22C3E76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 b="1">
                <a:solidFill>
                  <a:schemeClr val="bg1"/>
                </a:solidFill>
                <a:latin typeface="ChalkPaint" panose="02000603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8AD60-9D4F-41DE-AF20-EAC29136C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9800"/>
            <a:ext cx="7886700" cy="3967163"/>
          </a:xfrm>
        </p:spPr>
        <p:txBody>
          <a:bodyPr/>
          <a:lstStyle>
            <a:lvl1pPr>
              <a:spcAft>
                <a:spcPts val="900"/>
              </a:spcAft>
              <a:defRPr>
                <a:solidFill>
                  <a:schemeClr val="bg1"/>
                </a:solidFill>
                <a:latin typeface="ChalkPaint" panose="02000603000000000000" pitchFamily="2" charset="0"/>
              </a:defRPr>
            </a:lvl1pPr>
            <a:lvl2pPr>
              <a:spcAft>
                <a:spcPts val="900"/>
              </a:spcAft>
              <a:defRPr>
                <a:solidFill>
                  <a:schemeClr val="bg1"/>
                </a:solidFill>
                <a:latin typeface="ChalkPaint" panose="02000603000000000000" pitchFamily="2" charset="0"/>
              </a:defRPr>
            </a:lvl2pPr>
            <a:lvl3pPr>
              <a:spcAft>
                <a:spcPts val="900"/>
              </a:spcAft>
              <a:defRPr>
                <a:solidFill>
                  <a:schemeClr val="bg1"/>
                </a:solidFill>
                <a:latin typeface="ChalkPaint" panose="02000603000000000000" pitchFamily="2" charset="0"/>
              </a:defRPr>
            </a:lvl3pPr>
            <a:lvl4pPr>
              <a:spcAft>
                <a:spcPts val="900"/>
              </a:spcAft>
              <a:defRPr>
                <a:solidFill>
                  <a:schemeClr val="bg1"/>
                </a:solidFill>
                <a:latin typeface="ChalkPaint" panose="02000603000000000000" pitchFamily="2" charset="0"/>
              </a:defRPr>
            </a:lvl4pPr>
            <a:lvl5pPr>
              <a:spcAft>
                <a:spcPts val="900"/>
              </a:spcAft>
              <a:defRPr>
                <a:solidFill>
                  <a:schemeClr val="bg1"/>
                </a:solidFill>
                <a:latin typeface="ChalkPaint" panose="02000603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96184-D75A-481C-ADD0-0048E846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E6897A-AA05-45A5-BFE6-B4267FF3A60B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50EC6-D139-41BF-B077-9385FFBB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8881-2C72-4580-BC7C-61C80651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8A7383-7EAB-42E7-88EF-735B0BF25D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3488">
            <a:extLst>
              <a:ext uri="{FF2B5EF4-FFF2-40B4-BE49-F238E27FC236}">
                <a16:creationId xmlns:a16="http://schemas.microsoft.com/office/drawing/2014/main" id="{B48CF1EA-CC69-42E6-9BE9-C23F4B2652F0}"/>
              </a:ext>
            </a:extLst>
          </p:cNvPr>
          <p:cNvSpPr>
            <a:spLocks/>
          </p:cNvSpPr>
          <p:nvPr userDrawn="1"/>
        </p:nvSpPr>
        <p:spPr bwMode="auto">
          <a:xfrm>
            <a:off x="531615" y="1671638"/>
            <a:ext cx="6609018" cy="396875"/>
          </a:xfrm>
          <a:custGeom>
            <a:avLst/>
            <a:gdLst>
              <a:gd name="T0" fmla="*/ 2471 w 9712"/>
              <a:gd name="T1" fmla="*/ 628 h 692"/>
              <a:gd name="T2" fmla="*/ 2691 w 9712"/>
              <a:gd name="T3" fmla="*/ 612 h 692"/>
              <a:gd name="T4" fmla="*/ 2911 w 9712"/>
              <a:gd name="T5" fmla="*/ 666 h 692"/>
              <a:gd name="T6" fmla="*/ 3274 w 9712"/>
              <a:gd name="T7" fmla="*/ 567 h 692"/>
              <a:gd name="T8" fmla="*/ 3863 w 9712"/>
              <a:gd name="T9" fmla="*/ 628 h 692"/>
              <a:gd name="T10" fmla="*/ 4098 w 9712"/>
              <a:gd name="T11" fmla="*/ 572 h 692"/>
              <a:gd name="T12" fmla="*/ 4300 w 9712"/>
              <a:gd name="T13" fmla="*/ 597 h 692"/>
              <a:gd name="T14" fmla="*/ 4500 w 9712"/>
              <a:gd name="T15" fmla="*/ 571 h 692"/>
              <a:gd name="T16" fmla="*/ 4866 w 9712"/>
              <a:gd name="T17" fmla="*/ 637 h 692"/>
              <a:gd name="T18" fmla="*/ 5147 w 9712"/>
              <a:gd name="T19" fmla="*/ 610 h 692"/>
              <a:gd name="T20" fmla="*/ 5264 w 9712"/>
              <a:gd name="T21" fmla="*/ 526 h 692"/>
              <a:gd name="T22" fmla="*/ 5526 w 9712"/>
              <a:gd name="T23" fmla="*/ 561 h 692"/>
              <a:gd name="T24" fmla="*/ 5963 w 9712"/>
              <a:gd name="T25" fmla="*/ 327 h 692"/>
              <a:gd name="T26" fmla="*/ 6082 w 9712"/>
              <a:gd name="T27" fmla="*/ 523 h 692"/>
              <a:gd name="T28" fmla="*/ 6400 w 9712"/>
              <a:gd name="T29" fmla="*/ 340 h 692"/>
              <a:gd name="T30" fmla="*/ 6723 w 9712"/>
              <a:gd name="T31" fmla="*/ 476 h 692"/>
              <a:gd name="T32" fmla="*/ 7043 w 9712"/>
              <a:gd name="T33" fmla="*/ 543 h 692"/>
              <a:gd name="T34" fmla="*/ 7481 w 9712"/>
              <a:gd name="T35" fmla="*/ 442 h 692"/>
              <a:gd name="T36" fmla="*/ 7913 w 9712"/>
              <a:gd name="T37" fmla="*/ 350 h 692"/>
              <a:gd name="T38" fmla="*/ 8470 w 9712"/>
              <a:gd name="T39" fmla="*/ 259 h 692"/>
              <a:gd name="T40" fmla="*/ 8882 w 9712"/>
              <a:gd name="T41" fmla="*/ 384 h 692"/>
              <a:gd name="T42" fmla="*/ 9100 w 9712"/>
              <a:gd name="T43" fmla="*/ 313 h 692"/>
              <a:gd name="T44" fmla="*/ 9223 w 9712"/>
              <a:gd name="T45" fmla="*/ 334 h 692"/>
              <a:gd name="T46" fmla="*/ 9481 w 9712"/>
              <a:gd name="T47" fmla="*/ 185 h 692"/>
              <a:gd name="T48" fmla="*/ 9712 w 9712"/>
              <a:gd name="T49" fmla="*/ 182 h 692"/>
              <a:gd name="T50" fmla="*/ 9516 w 9712"/>
              <a:gd name="T51" fmla="*/ 217 h 692"/>
              <a:gd name="T52" fmla="*/ 8856 w 9712"/>
              <a:gd name="T53" fmla="*/ 125 h 692"/>
              <a:gd name="T54" fmla="*/ 8184 w 9712"/>
              <a:gd name="T55" fmla="*/ 180 h 692"/>
              <a:gd name="T56" fmla="*/ 8143 w 9712"/>
              <a:gd name="T57" fmla="*/ 87 h 692"/>
              <a:gd name="T58" fmla="*/ 7490 w 9712"/>
              <a:gd name="T59" fmla="*/ 113 h 692"/>
              <a:gd name="T60" fmla="*/ 6996 w 9712"/>
              <a:gd name="T61" fmla="*/ 104 h 692"/>
              <a:gd name="T62" fmla="*/ 6604 w 9712"/>
              <a:gd name="T63" fmla="*/ 120 h 692"/>
              <a:gd name="T64" fmla="*/ 6450 w 9712"/>
              <a:gd name="T65" fmla="*/ 105 h 692"/>
              <a:gd name="T66" fmla="*/ 6233 w 9712"/>
              <a:gd name="T67" fmla="*/ 189 h 692"/>
              <a:gd name="T68" fmla="*/ 6070 w 9712"/>
              <a:gd name="T69" fmla="*/ 87 h 692"/>
              <a:gd name="T70" fmla="*/ 5166 w 9712"/>
              <a:gd name="T71" fmla="*/ 122 h 692"/>
              <a:gd name="T72" fmla="*/ 4845 w 9712"/>
              <a:gd name="T73" fmla="*/ 113 h 692"/>
              <a:gd name="T74" fmla="*/ 4355 w 9712"/>
              <a:gd name="T75" fmla="*/ 153 h 692"/>
              <a:gd name="T76" fmla="*/ 3742 w 9712"/>
              <a:gd name="T77" fmla="*/ 160 h 692"/>
              <a:gd name="T78" fmla="*/ 3252 w 9712"/>
              <a:gd name="T79" fmla="*/ 87 h 692"/>
              <a:gd name="T80" fmla="*/ 2464 w 9712"/>
              <a:gd name="T81" fmla="*/ 138 h 692"/>
              <a:gd name="T82" fmla="*/ 2197 w 9712"/>
              <a:gd name="T83" fmla="*/ 87 h 692"/>
              <a:gd name="T84" fmla="*/ 1902 w 9712"/>
              <a:gd name="T85" fmla="*/ 135 h 692"/>
              <a:gd name="T86" fmla="*/ 1817 w 9712"/>
              <a:gd name="T87" fmla="*/ 126 h 692"/>
              <a:gd name="T88" fmla="*/ 1419 w 9712"/>
              <a:gd name="T89" fmla="*/ 124 h 692"/>
              <a:gd name="T90" fmla="*/ 1010 w 9712"/>
              <a:gd name="T91" fmla="*/ 80 h 692"/>
              <a:gd name="T92" fmla="*/ 601 w 9712"/>
              <a:gd name="T93" fmla="*/ 137 h 692"/>
              <a:gd name="T94" fmla="*/ 170 w 9712"/>
              <a:gd name="T95" fmla="*/ 129 h 692"/>
              <a:gd name="T96" fmla="*/ 171 w 9712"/>
              <a:gd name="T97" fmla="*/ 456 h 692"/>
              <a:gd name="T98" fmla="*/ 401 w 9712"/>
              <a:gd name="T99" fmla="*/ 495 h 692"/>
              <a:gd name="T100" fmla="*/ 585 w 9712"/>
              <a:gd name="T101" fmla="*/ 606 h 692"/>
              <a:gd name="T102" fmla="*/ 676 w 9712"/>
              <a:gd name="T103" fmla="*/ 463 h 692"/>
              <a:gd name="T104" fmla="*/ 997 w 9712"/>
              <a:gd name="T105" fmla="*/ 416 h 692"/>
              <a:gd name="T106" fmla="*/ 1185 w 9712"/>
              <a:gd name="T107" fmla="*/ 463 h 692"/>
              <a:gd name="T108" fmla="*/ 1575 w 9712"/>
              <a:gd name="T109" fmla="*/ 423 h 692"/>
              <a:gd name="T110" fmla="*/ 1655 w 9712"/>
              <a:gd name="T111" fmla="*/ 540 h 692"/>
              <a:gd name="T112" fmla="*/ 1812 w 9712"/>
              <a:gd name="T113" fmla="*/ 435 h 692"/>
              <a:gd name="T114" fmla="*/ 1875 w 9712"/>
              <a:gd name="T115" fmla="*/ 537 h 692"/>
              <a:gd name="T116" fmla="*/ 1983 w 9712"/>
              <a:gd name="T117" fmla="*/ 633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712" h="692">
                <a:moveTo>
                  <a:pt x="2173" y="582"/>
                </a:moveTo>
                <a:cubicBezTo>
                  <a:pt x="2186" y="605"/>
                  <a:pt x="2172" y="626"/>
                  <a:pt x="2159" y="648"/>
                </a:cubicBezTo>
                <a:cubicBezTo>
                  <a:pt x="2230" y="679"/>
                  <a:pt x="2254" y="599"/>
                  <a:pt x="2328" y="654"/>
                </a:cubicBezTo>
                <a:lnTo>
                  <a:pt x="2293" y="623"/>
                </a:lnTo>
                <a:cubicBezTo>
                  <a:pt x="2341" y="576"/>
                  <a:pt x="2429" y="566"/>
                  <a:pt x="2471" y="628"/>
                </a:cubicBezTo>
                <a:lnTo>
                  <a:pt x="2458" y="649"/>
                </a:lnTo>
                <a:cubicBezTo>
                  <a:pt x="2504" y="597"/>
                  <a:pt x="2575" y="692"/>
                  <a:pt x="2595" y="649"/>
                </a:cubicBezTo>
                <a:cubicBezTo>
                  <a:pt x="2576" y="621"/>
                  <a:pt x="2595" y="605"/>
                  <a:pt x="2566" y="579"/>
                </a:cubicBezTo>
                <a:lnTo>
                  <a:pt x="2682" y="526"/>
                </a:lnTo>
                <a:lnTo>
                  <a:pt x="2691" y="612"/>
                </a:lnTo>
                <a:lnTo>
                  <a:pt x="2751" y="583"/>
                </a:lnTo>
                <a:cubicBezTo>
                  <a:pt x="2736" y="549"/>
                  <a:pt x="2833" y="611"/>
                  <a:pt x="2834" y="529"/>
                </a:cubicBezTo>
                <a:cubicBezTo>
                  <a:pt x="2869" y="560"/>
                  <a:pt x="2820" y="595"/>
                  <a:pt x="2808" y="628"/>
                </a:cubicBezTo>
                <a:cubicBezTo>
                  <a:pt x="2842" y="603"/>
                  <a:pt x="2846" y="640"/>
                  <a:pt x="2877" y="590"/>
                </a:cubicBezTo>
                <a:lnTo>
                  <a:pt x="2911" y="666"/>
                </a:lnTo>
                <a:lnTo>
                  <a:pt x="3000" y="611"/>
                </a:lnTo>
                <a:cubicBezTo>
                  <a:pt x="2996" y="619"/>
                  <a:pt x="3001" y="624"/>
                  <a:pt x="2997" y="631"/>
                </a:cubicBezTo>
                <a:cubicBezTo>
                  <a:pt x="3038" y="567"/>
                  <a:pt x="3100" y="669"/>
                  <a:pt x="3152" y="558"/>
                </a:cubicBezTo>
                <a:cubicBezTo>
                  <a:pt x="3150" y="562"/>
                  <a:pt x="3150" y="566"/>
                  <a:pt x="3150" y="571"/>
                </a:cubicBezTo>
                <a:cubicBezTo>
                  <a:pt x="3178" y="511"/>
                  <a:pt x="3248" y="554"/>
                  <a:pt x="3274" y="567"/>
                </a:cubicBezTo>
                <a:cubicBezTo>
                  <a:pt x="3320" y="552"/>
                  <a:pt x="3293" y="494"/>
                  <a:pt x="3295" y="463"/>
                </a:cubicBezTo>
                <a:cubicBezTo>
                  <a:pt x="3428" y="482"/>
                  <a:pt x="3385" y="477"/>
                  <a:pt x="3497" y="387"/>
                </a:cubicBezTo>
                <a:cubicBezTo>
                  <a:pt x="3564" y="482"/>
                  <a:pt x="3418" y="540"/>
                  <a:pt x="3503" y="606"/>
                </a:cubicBezTo>
                <a:cubicBezTo>
                  <a:pt x="3515" y="560"/>
                  <a:pt x="3574" y="524"/>
                  <a:pt x="3640" y="506"/>
                </a:cubicBezTo>
                <a:cubicBezTo>
                  <a:pt x="3701" y="538"/>
                  <a:pt x="3804" y="563"/>
                  <a:pt x="3863" y="628"/>
                </a:cubicBezTo>
                <a:lnTo>
                  <a:pt x="3856" y="566"/>
                </a:lnTo>
                <a:lnTo>
                  <a:pt x="3942" y="532"/>
                </a:lnTo>
                <a:lnTo>
                  <a:pt x="3893" y="622"/>
                </a:lnTo>
                <a:cubicBezTo>
                  <a:pt x="3907" y="601"/>
                  <a:pt x="3950" y="561"/>
                  <a:pt x="3979" y="531"/>
                </a:cubicBezTo>
                <a:cubicBezTo>
                  <a:pt x="4068" y="477"/>
                  <a:pt x="4029" y="666"/>
                  <a:pt x="4098" y="572"/>
                </a:cubicBezTo>
                <a:cubicBezTo>
                  <a:pt x="4101" y="579"/>
                  <a:pt x="4103" y="585"/>
                  <a:pt x="4105" y="591"/>
                </a:cubicBezTo>
                <a:cubicBezTo>
                  <a:pt x="4127" y="544"/>
                  <a:pt x="4186" y="561"/>
                  <a:pt x="4253" y="543"/>
                </a:cubicBezTo>
                <a:lnTo>
                  <a:pt x="4229" y="623"/>
                </a:lnTo>
                <a:lnTo>
                  <a:pt x="4186" y="606"/>
                </a:lnTo>
                <a:cubicBezTo>
                  <a:pt x="4209" y="683"/>
                  <a:pt x="4258" y="593"/>
                  <a:pt x="4300" y="597"/>
                </a:cubicBezTo>
                <a:cubicBezTo>
                  <a:pt x="4345" y="570"/>
                  <a:pt x="4323" y="505"/>
                  <a:pt x="4346" y="482"/>
                </a:cubicBezTo>
                <a:cubicBezTo>
                  <a:pt x="4363" y="485"/>
                  <a:pt x="4386" y="462"/>
                  <a:pt x="4399" y="484"/>
                </a:cubicBezTo>
                <a:cubicBezTo>
                  <a:pt x="4438" y="509"/>
                  <a:pt x="4403" y="578"/>
                  <a:pt x="4391" y="612"/>
                </a:cubicBezTo>
                <a:cubicBezTo>
                  <a:pt x="4425" y="530"/>
                  <a:pt x="4436" y="541"/>
                  <a:pt x="4512" y="508"/>
                </a:cubicBezTo>
                <a:cubicBezTo>
                  <a:pt x="4516" y="546"/>
                  <a:pt x="4510" y="563"/>
                  <a:pt x="4500" y="571"/>
                </a:cubicBezTo>
                <a:cubicBezTo>
                  <a:pt x="4516" y="561"/>
                  <a:pt x="4530" y="544"/>
                  <a:pt x="4538" y="509"/>
                </a:cubicBezTo>
                <a:lnTo>
                  <a:pt x="4564" y="555"/>
                </a:lnTo>
                <a:cubicBezTo>
                  <a:pt x="4649" y="621"/>
                  <a:pt x="4649" y="407"/>
                  <a:pt x="4751" y="432"/>
                </a:cubicBezTo>
                <a:cubicBezTo>
                  <a:pt x="4724" y="475"/>
                  <a:pt x="4839" y="422"/>
                  <a:pt x="4870" y="473"/>
                </a:cubicBezTo>
                <a:cubicBezTo>
                  <a:pt x="4835" y="486"/>
                  <a:pt x="4887" y="589"/>
                  <a:pt x="4866" y="637"/>
                </a:cubicBezTo>
                <a:cubicBezTo>
                  <a:pt x="4948" y="666"/>
                  <a:pt x="4899" y="543"/>
                  <a:pt x="4965" y="525"/>
                </a:cubicBezTo>
                <a:lnTo>
                  <a:pt x="4938" y="624"/>
                </a:lnTo>
                <a:cubicBezTo>
                  <a:pt x="5002" y="581"/>
                  <a:pt x="4954" y="571"/>
                  <a:pt x="5019" y="540"/>
                </a:cubicBezTo>
                <a:cubicBezTo>
                  <a:pt x="5001" y="568"/>
                  <a:pt x="5048" y="566"/>
                  <a:pt x="5009" y="598"/>
                </a:cubicBezTo>
                <a:cubicBezTo>
                  <a:pt x="5094" y="608"/>
                  <a:pt x="5072" y="599"/>
                  <a:pt x="5147" y="610"/>
                </a:cubicBezTo>
                <a:lnTo>
                  <a:pt x="5153" y="515"/>
                </a:lnTo>
                <a:cubicBezTo>
                  <a:pt x="5178" y="504"/>
                  <a:pt x="5187" y="546"/>
                  <a:pt x="5194" y="564"/>
                </a:cubicBezTo>
                <a:cubicBezTo>
                  <a:pt x="5184" y="566"/>
                  <a:pt x="5168" y="562"/>
                  <a:pt x="5169" y="575"/>
                </a:cubicBezTo>
                <a:cubicBezTo>
                  <a:pt x="5199" y="657"/>
                  <a:pt x="5217" y="528"/>
                  <a:pt x="5251" y="604"/>
                </a:cubicBezTo>
                <a:cubicBezTo>
                  <a:pt x="5243" y="574"/>
                  <a:pt x="5233" y="531"/>
                  <a:pt x="5264" y="526"/>
                </a:cubicBezTo>
                <a:cubicBezTo>
                  <a:pt x="5254" y="584"/>
                  <a:pt x="5312" y="580"/>
                  <a:pt x="5314" y="605"/>
                </a:cubicBezTo>
                <a:cubicBezTo>
                  <a:pt x="5294" y="564"/>
                  <a:pt x="5380" y="586"/>
                  <a:pt x="5385" y="522"/>
                </a:cubicBezTo>
                <a:cubicBezTo>
                  <a:pt x="5420" y="566"/>
                  <a:pt x="5373" y="568"/>
                  <a:pt x="5371" y="600"/>
                </a:cubicBezTo>
                <a:cubicBezTo>
                  <a:pt x="5401" y="526"/>
                  <a:pt x="5496" y="590"/>
                  <a:pt x="5524" y="547"/>
                </a:cubicBezTo>
                <a:cubicBezTo>
                  <a:pt x="5524" y="553"/>
                  <a:pt x="5526" y="557"/>
                  <a:pt x="5526" y="561"/>
                </a:cubicBezTo>
                <a:cubicBezTo>
                  <a:pt x="5563" y="515"/>
                  <a:pt x="5626" y="504"/>
                  <a:pt x="5701" y="438"/>
                </a:cubicBezTo>
                <a:lnTo>
                  <a:pt x="5676" y="494"/>
                </a:lnTo>
                <a:cubicBezTo>
                  <a:pt x="5752" y="517"/>
                  <a:pt x="5722" y="378"/>
                  <a:pt x="5785" y="379"/>
                </a:cubicBezTo>
                <a:cubicBezTo>
                  <a:pt x="5772" y="457"/>
                  <a:pt x="5889" y="372"/>
                  <a:pt x="5861" y="459"/>
                </a:cubicBezTo>
                <a:cubicBezTo>
                  <a:pt x="5899" y="415"/>
                  <a:pt x="5939" y="395"/>
                  <a:pt x="5963" y="327"/>
                </a:cubicBezTo>
                <a:cubicBezTo>
                  <a:pt x="5999" y="371"/>
                  <a:pt x="5895" y="434"/>
                  <a:pt x="5945" y="456"/>
                </a:cubicBezTo>
                <a:lnTo>
                  <a:pt x="5998" y="415"/>
                </a:lnTo>
                <a:lnTo>
                  <a:pt x="6008" y="457"/>
                </a:lnTo>
                <a:cubicBezTo>
                  <a:pt x="6010" y="425"/>
                  <a:pt x="6057" y="423"/>
                  <a:pt x="6054" y="398"/>
                </a:cubicBezTo>
                <a:cubicBezTo>
                  <a:pt x="6063" y="449"/>
                  <a:pt x="6084" y="484"/>
                  <a:pt x="6082" y="523"/>
                </a:cubicBezTo>
                <a:cubicBezTo>
                  <a:pt x="6116" y="507"/>
                  <a:pt x="6163" y="556"/>
                  <a:pt x="6192" y="511"/>
                </a:cubicBezTo>
                <a:lnTo>
                  <a:pt x="6194" y="536"/>
                </a:lnTo>
                <a:cubicBezTo>
                  <a:pt x="6227" y="442"/>
                  <a:pt x="6297" y="517"/>
                  <a:pt x="6314" y="420"/>
                </a:cubicBezTo>
                <a:lnTo>
                  <a:pt x="6335" y="472"/>
                </a:lnTo>
                <a:cubicBezTo>
                  <a:pt x="6386" y="463"/>
                  <a:pt x="6376" y="364"/>
                  <a:pt x="6400" y="340"/>
                </a:cubicBezTo>
                <a:cubicBezTo>
                  <a:pt x="6421" y="337"/>
                  <a:pt x="6446" y="326"/>
                  <a:pt x="6468" y="334"/>
                </a:cubicBezTo>
                <a:cubicBezTo>
                  <a:pt x="6401" y="397"/>
                  <a:pt x="6502" y="410"/>
                  <a:pt x="6516" y="445"/>
                </a:cubicBezTo>
                <a:cubicBezTo>
                  <a:pt x="6542" y="446"/>
                  <a:pt x="6620" y="438"/>
                  <a:pt x="6641" y="390"/>
                </a:cubicBezTo>
                <a:cubicBezTo>
                  <a:pt x="6610" y="440"/>
                  <a:pt x="6629" y="481"/>
                  <a:pt x="6572" y="485"/>
                </a:cubicBezTo>
                <a:cubicBezTo>
                  <a:pt x="6603" y="580"/>
                  <a:pt x="6659" y="462"/>
                  <a:pt x="6723" y="476"/>
                </a:cubicBezTo>
                <a:lnTo>
                  <a:pt x="6723" y="520"/>
                </a:lnTo>
                <a:cubicBezTo>
                  <a:pt x="6814" y="490"/>
                  <a:pt x="6817" y="414"/>
                  <a:pt x="6856" y="338"/>
                </a:cubicBezTo>
                <a:cubicBezTo>
                  <a:pt x="6867" y="392"/>
                  <a:pt x="6858" y="407"/>
                  <a:pt x="6832" y="462"/>
                </a:cubicBezTo>
                <a:cubicBezTo>
                  <a:pt x="6893" y="495"/>
                  <a:pt x="6989" y="458"/>
                  <a:pt x="7058" y="464"/>
                </a:cubicBezTo>
                <a:cubicBezTo>
                  <a:pt x="7080" y="503"/>
                  <a:pt x="7066" y="526"/>
                  <a:pt x="7043" y="543"/>
                </a:cubicBezTo>
                <a:cubicBezTo>
                  <a:pt x="7114" y="500"/>
                  <a:pt x="7202" y="552"/>
                  <a:pt x="7246" y="454"/>
                </a:cubicBezTo>
                <a:cubicBezTo>
                  <a:pt x="7229" y="493"/>
                  <a:pt x="7275" y="480"/>
                  <a:pt x="7301" y="498"/>
                </a:cubicBezTo>
                <a:cubicBezTo>
                  <a:pt x="7301" y="478"/>
                  <a:pt x="7306" y="453"/>
                  <a:pt x="7309" y="455"/>
                </a:cubicBezTo>
                <a:cubicBezTo>
                  <a:pt x="7353" y="416"/>
                  <a:pt x="7449" y="379"/>
                  <a:pt x="7499" y="414"/>
                </a:cubicBezTo>
                <a:lnTo>
                  <a:pt x="7481" y="442"/>
                </a:lnTo>
                <a:cubicBezTo>
                  <a:pt x="7598" y="458"/>
                  <a:pt x="7650" y="292"/>
                  <a:pt x="7778" y="362"/>
                </a:cubicBezTo>
                <a:cubicBezTo>
                  <a:pt x="7801" y="383"/>
                  <a:pt x="7754" y="442"/>
                  <a:pt x="7801" y="440"/>
                </a:cubicBezTo>
                <a:cubicBezTo>
                  <a:pt x="7824" y="404"/>
                  <a:pt x="7816" y="330"/>
                  <a:pt x="7876" y="350"/>
                </a:cubicBezTo>
                <a:lnTo>
                  <a:pt x="7872" y="414"/>
                </a:lnTo>
                <a:lnTo>
                  <a:pt x="7913" y="350"/>
                </a:lnTo>
                <a:cubicBezTo>
                  <a:pt x="7892" y="297"/>
                  <a:pt x="7825" y="316"/>
                  <a:pt x="7872" y="257"/>
                </a:cubicBezTo>
                <a:cubicBezTo>
                  <a:pt x="7925" y="316"/>
                  <a:pt x="7918" y="198"/>
                  <a:pt x="7983" y="268"/>
                </a:cubicBezTo>
                <a:cubicBezTo>
                  <a:pt x="7968" y="274"/>
                  <a:pt x="7949" y="323"/>
                  <a:pt x="7938" y="348"/>
                </a:cubicBezTo>
                <a:cubicBezTo>
                  <a:pt x="8074" y="424"/>
                  <a:pt x="8128" y="286"/>
                  <a:pt x="8266" y="366"/>
                </a:cubicBezTo>
                <a:cubicBezTo>
                  <a:pt x="8334" y="316"/>
                  <a:pt x="8423" y="306"/>
                  <a:pt x="8470" y="259"/>
                </a:cubicBezTo>
                <a:cubicBezTo>
                  <a:pt x="8466" y="323"/>
                  <a:pt x="8467" y="379"/>
                  <a:pt x="8435" y="429"/>
                </a:cubicBezTo>
                <a:cubicBezTo>
                  <a:pt x="8494" y="437"/>
                  <a:pt x="8521" y="294"/>
                  <a:pt x="8562" y="387"/>
                </a:cubicBezTo>
                <a:cubicBezTo>
                  <a:pt x="8590" y="300"/>
                  <a:pt x="8724" y="332"/>
                  <a:pt x="8738" y="210"/>
                </a:cubicBezTo>
                <a:cubicBezTo>
                  <a:pt x="8741" y="234"/>
                  <a:pt x="8801" y="210"/>
                  <a:pt x="8740" y="279"/>
                </a:cubicBezTo>
                <a:cubicBezTo>
                  <a:pt x="8820" y="238"/>
                  <a:pt x="8845" y="385"/>
                  <a:pt x="8882" y="384"/>
                </a:cubicBezTo>
                <a:cubicBezTo>
                  <a:pt x="8902" y="381"/>
                  <a:pt x="8858" y="307"/>
                  <a:pt x="8905" y="305"/>
                </a:cubicBezTo>
                <a:cubicBezTo>
                  <a:pt x="8911" y="310"/>
                  <a:pt x="8912" y="322"/>
                  <a:pt x="8918" y="327"/>
                </a:cubicBezTo>
                <a:lnTo>
                  <a:pt x="8936" y="299"/>
                </a:lnTo>
                <a:cubicBezTo>
                  <a:pt x="8955" y="327"/>
                  <a:pt x="8916" y="359"/>
                  <a:pt x="8914" y="391"/>
                </a:cubicBezTo>
                <a:cubicBezTo>
                  <a:pt x="8980" y="417"/>
                  <a:pt x="9022" y="320"/>
                  <a:pt x="9100" y="313"/>
                </a:cubicBezTo>
                <a:lnTo>
                  <a:pt x="9087" y="334"/>
                </a:lnTo>
                <a:lnTo>
                  <a:pt x="9166" y="338"/>
                </a:lnTo>
                <a:lnTo>
                  <a:pt x="9161" y="345"/>
                </a:lnTo>
                <a:lnTo>
                  <a:pt x="9225" y="302"/>
                </a:lnTo>
                <a:lnTo>
                  <a:pt x="9223" y="334"/>
                </a:lnTo>
                <a:cubicBezTo>
                  <a:pt x="9238" y="325"/>
                  <a:pt x="9241" y="305"/>
                  <a:pt x="9262" y="301"/>
                </a:cubicBezTo>
                <a:lnTo>
                  <a:pt x="9255" y="340"/>
                </a:lnTo>
                <a:cubicBezTo>
                  <a:pt x="9276" y="280"/>
                  <a:pt x="9351" y="247"/>
                  <a:pt x="9388" y="247"/>
                </a:cubicBezTo>
                <a:lnTo>
                  <a:pt x="9395" y="264"/>
                </a:lnTo>
                <a:lnTo>
                  <a:pt x="9481" y="185"/>
                </a:lnTo>
                <a:cubicBezTo>
                  <a:pt x="9527" y="227"/>
                  <a:pt x="9422" y="278"/>
                  <a:pt x="9514" y="249"/>
                </a:cubicBezTo>
                <a:lnTo>
                  <a:pt x="9490" y="328"/>
                </a:lnTo>
                <a:cubicBezTo>
                  <a:pt x="9555" y="297"/>
                  <a:pt x="9565" y="340"/>
                  <a:pt x="9610" y="313"/>
                </a:cubicBezTo>
                <a:cubicBezTo>
                  <a:pt x="9590" y="272"/>
                  <a:pt x="9559" y="278"/>
                  <a:pt x="9582" y="242"/>
                </a:cubicBezTo>
                <a:cubicBezTo>
                  <a:pt x="9633" y="334"/>
                  <a:pt x="9663" y="219"/>
                  <a:pt x="9712" y="182"/>
                </a:cubicBezTo>
                <a:cubicBezTo>
                  <a:pt x="9687" y="184"/>
                  <a:pt x="9670" y="183"/>
                  <a:pt x="9653" y="229"/>
                </a:cubicBezTo>
                <a:cubicBezTo>
                  <a:pt x="9627" y="228"/>
                  <a:pt x="9644" y="187"/>
                  <a:pt x="9628" y="183"/>
                </a:cubicBezTo>
                <a:lnTo>
                  <a:pt x="9590" y="228"/>
                </a:lnTo>
                <a:lnTo>
                  <a:pt x="9580" y="173"/>
                </a:lnTo>
                <a:lnTo>
                  <a:pt x="9516" y="217"/>
                </a:lnTo>
                <a:cubicBezTo>
                  <a:pt x="9520" y="153"/>
                  <a:pt x="9457" y="209"/>
                  <a:pt x="9482" y="141"/>
                </a:cubicBezTo>
                <a:cubicBezTo>
                  <a:pt x="9437" y="168"/>
                  <a:pt x="9412" y="123"/>
                  <a:pt x="9371" y="187"/>
                </a:cubicBezTo>
                <a:cubicBezTo>
                  <a:pt x="9341" y="148"/>
                  <a:pt x="9419" y="140"/>
                  <a:pt x="9387" y="134"/>
                </a:cubicBezTo>
                <a:cubicBezTo>
                  <a:pt x="9208" y="185"/>
                  <a:pt x="9024" y="176"/>
                  <a:pt x="8838" y="153"/>
                </a:cubicBezTo>
                <a:lnTo>
                  <a:pt x="8856" y="125"/>
                </a:lnTo>
                <a:cubicBezTo>
                  <a:pt x="8838" y="153"/>
                  <a:pt x="8814" y="177"/>
                  <a:pt x="8800" y="198"/>
                </a:cubicBezTo>
                <a:cubicBezTo>
                  <a:pt x="8769" y="147"/>
                  <a:pt x="8647" y="82"/>
                  <a:pt x="8604" y="178"/>
                </a:cubicBezTo>
                <a:cubicBezTo>
                  <a:pt x="8598" y="173"/>
                  <a:pt x="8607" y="158"/>
                  <a:pt x="8612" y="151"/>
                </a:cubicBezTo>
                <a:cubicBezTo>
                  <a:pt x="8550" y="163"/>
                  <a:pt x="8438" y="95"/>
                  <a:pt x="8350" y="105"/>
                </a:cubicBezTo>
                <a:cubicBezTo>
                  <a:pt x="8313" y="207"/>
                  <a:pt x="8218" y="42"/>
                  <a:pt x="8184" y="180"/>
                </a:cubicBezTo>
                <a:lnTo>
                  <a:pt x="8202" y="152"/>
                </a:lnTo>
                <a:cubicBezTo>
                  <a:pt x="8232" y="190"/>
                  <a:pt x="8160" y="247"/>
                  <a:pt x="8147" y="281"/>
                </a:cubicBezTo>
                <a:cubicBezTo>
                  <a:pt x="8123" y="191"/>
                  <a:pt x="8146" y="212"/>
                  <a:pt x="8116" y="130"/>
                </a:cubicBezTo>
                <a:lnTo>
                  <a:pt x="8151" y="161"/>
                </a:lnTo>
                <a:lnTo>
                  <a:pt x="8143" y="87"/>
                </a:lnTo>
                <a:cubicBezTo>
                  <a:pt x="8031" y="278"/>
                  <a:pt x="7935" y="0"/>
                  <a:pt x="7865" y="138"/>
                </a:cubicBezTo>
                <a:cubicBezTo>
                  <a:pt x="7870" y="131"/>
                  <a:pt x="7868" y="119"/>
                  <a:pt x="7873" y="112"/>
                </a:cubicBezTo>
                <a:cubicBezTo>
                  <a:pt x="7827" y="70"/>
                  <a:pt x="7794" y="164"/>
                  <a:pt x="7760" y="189"/>
                </a:cubicBezTo>
                <a:cubicBezTo>
                  <a:pt x="7756" y="152"/>
                  <a:pt x="7780" y="129"/>
                  <a:pt x="7798" y="100"/>
                </a:cubicBezTo>
                <a:cubicBezTo>
                  <a:pt x="7717" y="72"/>
                  <a:pt x="7580" y="172"/>
                  <a:pt x="7490" y="113"/>
                </a:cubicBezTo>
                <a:cubicBezTo>
                  <a:pt x="7458" y="164"/>
                  <a:pt x="7502" y="180"/>
                  <a:pt x="7469" y="218"/>
                </a:cubicBezTo>
                <a:cubicBezTo>
                  <a:pt x="7441" y="204"/>
                  <a:pt x="7422" y="164"/>
                  <a:pt x="7456" y="139"/>
                </a:cubicBezTo>
                <a:cubicBezTo>
                  <a:pt x="7378" y="46"/>
                  <a:pt x="7200" y="199"/>
                  <a:pt x="7081" y="114"/>
                </a:cubicBezTo>
                <a:cubicBezTo>
                  <a:pt x="7018" y="169"/>
                  <a:pt x="7057" y="194"/>
                  <a:pt x="6961" y="230"/>
                </a:cubicBezTo>
                <a:cubicBezTo>
                  <a:pt x="6984" y="195"/>
                  <a:pt x="6938" y="109"/>
                  <a:pt x="6996" y="104"/>
                </a:cubicBezTo>
                <a:lnTo>
                  <a:pt x="7002" y="65"/>
                </a:lnTo>
                <a:cubicBezTo>
                  <a:pt x="6907" y="58"/>
                  <a:pt x="6780" y="44"/>
                  <a:pt x="6728" y="154"/>
                </a:cubicBezTo>
                <a:cubicBezTo>
                  <a:pt x="6725" y="73"/>
                  <a:pt x="6710" y="138"/>
                  <a:pt x="6674" y="95"/>
                </a:cubicBezTo>
                <a:cubicBezTo>
                  <a:pt x="6660" y="104"/>
                  <a:pt x="6676" y="107"/>
                  <a:pt x="6682" y="112"/>
                </a:cubicBezTo>
                <a:cubicBezTo>
                  <a:pt x="6647" y="182"/>
                  <a:pt x="6629" y="110"/>
                  <a:pt x="6604" y="120"/>
                </a:cubicBezTo>
                <a:lnTo>
                  <a:pt x="6613" y="106"/>
                </a:lnTo>
                <a:lnTo>
                  <a:pt x="6544" y="157"/>
                </a:lnTo>
                <a:cubicBezTo>
                  <a:pt x="6533" y="146"/>
                  <a:pt x="6516" y="130"/>
                  <a:pt x="6513" y="106"/>
                </a:cubicBezTo>
                <a:lnTo>
                  <a:pt x="6514" y="162"/>
                </a:lnTo>
                <a:cubicBezTo>
                  <a:pt x="6477" y="163"/>
                  <a:pt x="6496" y="90"/>
                  <a:pt x="6450" y="105"/>
                </a:cubicBezTo>
                <a:lnTo>
                  <a:pt x="6460" y="147"/>
                </a:lnTo>
                <a:cubicBezTo>
                  <a:pt x="6430" y="121"/>
                  <a:pt x="6384" y="180"/>
                  <a:pt x="6378" y="118"/>
                </a:cubicBezTo>
                <a:cubicBezTo>
                  <a:pt x="6377" y="106"/>
                  <a:pt x="6382" y="111"/>
                  <a:pt x="6393" y="109"/>
                </a:cubicBezTo>
                <a:cubicBezTo>
                  <a:pt x="6347" y="23"/>
                  <a:pt x="6275" y="137"/>
                  <a:pt x="6218" y="97"/>
                </a:cubicBezTo>
                <a:lnTo>
                  <a:pt x="6233" y="189"/>
                </a:lnTo>
                <a:cubicBezTo>
                  <a:pt x="6178" y="218"/>
                  <a:pt x="6199" y="170"/>
                  <a:pt x="6201" y="138"/>
                </a:cubicBezTo>
                <a:cubicBezTo>
                  <a:pt x="6165" y="139"/>
                  <a:pt x="6157" y="109"/>
                  <a:pt x="6108" y="99"/>
                </a:cubicBezTo>
                <a:cubicBezTo>
                  <a:pt x="6084" y="122"/>
                  <a:pt x="6096" y="133"/>
                  <a:pt x="6088" y="159"/>
                </a:cubicBezTo>
                <a:lnTo>
                  <a:pt x="6039" y="137"/>
                </a:lnTo>
                <a:lnTo>
                  <a:pt x="6070" y="87"/>
                </a:lnTo>
                <a:cubicBezTo>
                  <a:pt x="5994" y="220"/>
                  <a:pt x="5880" y="72"/>
                  <a:pt x="5829" y="195"/>
                </a:cubicBezTo>
                <a:cubicBezTo>
                  <a:pt x="5800" y="168"/>
                  <a:pt x="5855" y="139"/>
                  <a:pt x="5838" y="124"/>
                </a:cubicBezTo>
                <a:cubicBezTo>
                  <a:pt x="5748" y="65"/>
                  <a:pt x="5637" y="211"/>
                  <a:pt x="5562" y="144"/>
                </a:cubicBezTo>
                <a:cubicBezTo>
                  <a:pt x="5440" y="78"/>
                  <a:pt x="5299" y="142"/>
                  <a:pt x="5163" y="98"/>
                </a:cubicBezTo>
                <a:lnTo>
                  <a:pt x="5166" y="122"/>
                </a:lnTo>
                <a:lnTo>
                  <a:pt x="5069" y="102"/>
                </a:lnTo>
                <a:cubicBezTo>
                  <a:pt x="5043" y="158"/>
                  <a:pt x="4978" y="132"/>
                  <a:pt x="4937" y="196"/>
                </a:cubicBezTo>
                <a:cubicBezTo>
                  <a:pt x="4940" y="177"/>
                  <a:pt x="4932" y="147"/>
                  <a:pt x="4941" y="133"/>
                </a:cubicBezTo>
                <a:cubicBezTo>
                  <a:pt x="4900" y="140"/>
                  <a:pt x="4855" y="167"/>
                  <a:pt x="4831" y="134"/>
                </a:cubicBezTo>
                <a:lnTo>
                  <a:pt x="4845" y="113"/>
                </a:lnTo>
                <a:cubicBezTo>
                  <a:pt x="4754" y="98"/>
                  <a:pt x="4628" y="96"/>
                  <a:pt x="4580" y="143"/>
                </a:cubicBezTo>
                <a:cubicBezTo>
                  <a:pt x="4549" y="149"/>
                  <a:pt x="4550" y="104"/>
                  <a:pt x="4542" y="74"/>
                </a:cubicBezTo>
                <a:cubicBezTo>
                  <a:pt x="4489" y="72"/>
                  <a:pt x="4455" y="97"/>
                  <a:pt x="4411" y="136"/>
                </a:cubicBezTo>
                <a:cubicBezTo>
                  <a:pt x="4400" y="126"/>
                  <a:pt x="4388" y="115"/>
                  <a:pt x="4375" y="93"/>
                </a:cubicBezTo>
                <a:lnTo>
                  <a:pt x="4355" y="153"/>
                </a:lnTo>
                <a:cubicBezTo>
                  <a:pt x="4333" y="144"/>
                  <a:pt x="4350" y="103"/>
                  <a:pt x="4333" y="88"/>
                </a:cubicBezTo>
                <a:cubicBezTo>
                  <a:pt x="4251" y="160"/>
                  <a:pt x="4155" y="96"/>
                  <a:pt x="4098" y="100"/>
                </a:cubicBezTo>
                <a:lnTo>
                  <a:pt x="4106" y="130"/>
                </a:lnTo>
                <a:cubicBezTo>
                  <a:pt x="4082" y="153"/>
                  <a:pt x="4036" y="111"/>
                  <a:pt x="4065" y="81"/>
                </a:cubicBezTo>
                <a:cubicBezTo>
                  <a:pt x="3951" y="45"/>
                  <a:pt x="3896" y="175"/>
                  <a:pt x="3742" y="160"/>
                </a:cubicBezTo>
                <a:cubicBezTo>
                  <a:pt x="3721" y="50"/>
                  <a:pt x="3603" y="191"/>
                  <a:pt x="3581" y="70"/>
                </a:cubicBezTo>
                <a:cubicBezTo>
                  <a:pt x="3516" y="101"/>
                  <a:pt x="3474" y="52"/>
                  <a:pt x="3429" y="123"/>
                </a:cubicBezTo>
                <a:cubicBezTo>
                  <a:pt x="3427" y="111"/>
                  <a:pt x="3422" y="106"/>
                  <a:pt x="3432" y="104"/>
                </a:cubicBezTo>
                <a:cubicBezTo>
                  <a:pt x="3406" y="58"/>
                  <a:pt x="3321" y="93"/>
                  <a:pt x="3255" y="124"/>
                </a:cubicBezTo>
                <a:lnTo>
                  <a:pt x="3252" y="87"/>
                </a:lnTo>
                <a:cubicBezTo>
                  <a:pt x="3228" y="167"/>
                  <a:pt x="3116" y="143"/>
                  <a:pt x="3092" y="223"/>
                </a:cubicBezTo>
                <a:cubicBezTo>
                  <a:pt x="3085" y="206"/>
                  <a:pt x="3105" y="189"/>
                  <a:pt x="3114" y="175"/>
                </a:cubicBezTo>
                <a:cubicBezTo>
                  <a:pt x="3080" y="100"/>
                  <a:pt x="3054" y="211"/>
                  <a:pt x="3011" y="194"/>
                </a:cubicBezTo>
                <a:cubicBezTo>
                  <a:pt x="3014" y="175"/>
                  <a:pt x="3001" y="152"/>
                  <a:pt x="3010" y="138"/>
                </a:cubicBezTo>
                <a:cubicBezTo>
                  <a:pt x="2865" y="51"/>
                  <a:pt x="2654" y="197"/>
                  <a:pt x="2464" y="138"/>
                </a:cubicBezTo>
                <a:cubicBezTo>
                  <a:pt x="2412" y="135"/>
                  <a:pt x="2483" y="223"/>
                  <a:pt x="2415" y="217"/>
                </a:cubicBezTo>
                <a:cubicBezTo>
                  <a:pt x="2395" y="176"/>
                  <a:pt x="2448" y="135"/>
                  <a:pt x="2405" y="118"/>
                </a:cubicBezTo>
                <a:cubicBezTo>
                  <a:pt x="2373" y="168"/>
                  <a:pt x="2361" y="157"/>
                  <a:pt x="2319" y="153"/>
                </a:cubicBezTo>
                <a:cubicBezTo>
                  <a:pt x="2327" y="126"/>
                  <a:pt x="2320" y="108"/>
                  <a:pt x="2349" y="90"/>
                </a:cubicBezTo>
                <a:cubicBezTo>
                  <a:pt x="2325" y="57"/>
                  <a:pt x="2246" y="154"/>
                  <a:pt x="2197" y="87"/>
                </a:cubicBezTo>
                <a:cubicBezTo>
                  <a:pt x="2199" y="112"/>
                  <a:pt x="2190" y="126"/>
                  <a:pt x="2181" y="140"/>
                </a:cubicBezTo>
                <a:cubicBezTo>
                  <a:pt x="2109" y="210"/>
                  <a:pt x="2017" y="70"/>
                  <a:pt x="2010" y="109"/>
                </a:cubicBezTo>
                <a:cubicBezTo>
                  <a:pt x="2010" y="109"/>
                  <a:pt x="1985" y="120"/>
                  <a:pt x="2007" y="129"/>
                </a:cubicBezTo>
                <a:cubicBezTo>
                  <a:pt x="1980" y="127"/>
                  <a:pt x="1942" y="115"/>
                  <a:pt x="1949" y="76"/>
                </a:cubicBezTo>
                <a:cubicBezTo>
                  <a:pt x="1935" y="98"/>
                  <a:pt x="1923" y="131"/>
                  <a:pt x="1902" y="135"/>
                </a:cubicBezTo>
                <a:lnTo>
                  <a:pt x="1914" y="89"/>
                </a:lnTo>
                <a:cubicBezTo>
                  <a:pt x="1902" y="99"/>
                  <a:pt x="1888" y="128"/>
                  <a:pt x="1876" y="134"/>
                </a:cubicBezTo>
                <a:lnTo>
                  <a:pt x="1895" y="162"/>
                </a:lnTo>
                <a:cubicBezTo>
                  <a:pt x="1865" y="123"/>
                  <a:pt x="1805" y="216"/>
                  <a:pt x="1807" y="128"/>
                </a:cubicBezTo>
                <a:lnTo>
                  <a:pt x="1817" y="126"/>
                </a:lnTo>
                <a:lnTo>
                  <a:pt x="1761" y="86"/>
                </a:lnTo>
                <a:cubicBezTo>
                  <a:pt x="1738" y="122"/>
                  <a:pt x="1716" y="157"/>
                  <a:pt x="1678" y="145"/>
                </a:cubicBezTo>
                <a:cubicBezTo>
                  <a:pt x="1663" y="54"/>
                  <a:pt x="1581" y="125"/>
                  <a:pt x="1533" y="116"/>
                </a:cubicBezTo>
                <a:lnTo>
                  <a:pt x="1535" y="84"/>
                </a:lnTo>
                <a:cubicBezTo>
                  <a:pt x="1498" y="128"/>
                  <a:pt x="1401" y="108"/>
                  <a:pt x="1419" y="124"/>
                </a:cubicBezTo>
                <a:cubicBezTo>
                  <a:pt x="1382" y="125"/>
                  <a:pt x="1332" y="102"/>
                  <a:pt x="1351" y="74"/>
                </a:cubicBezTo>
                <a:cubicBezTo>
                  <a:pt x="1321" y="92"/>
                  <a:pt x="1258" y="91"/>
                  <a:pt x="1242" y="144"/>
                </a:cubicBezTo>
                <a:lnTo>
                  <a:pt x="1182" y="67"/>
                </a:lnTo>
                <a:cubicBezTo>
                  <a:pt x="1146" y="181"/>
                  <a:pt x="1062" y="26"/>
                  <a:pt x="1059" y="147"/>
                </a:cubicBezTo>
                <a:cubicBezTo>
                  <a:pt x="1025" y="128"/>
                  <a:pt x="1033" y="101"/>
                  <a:pt x="1010" y="80"/>
                </a:cubicBezTo>
                <a:cubicBezTo>
                  <a:pt x="963" y="139"/>
                  <a:pt x="915" y="129"/>
                  <a:pt x="867" y="120"/>
                </a:cubicBezTo>
                <a:lnTo>
                  <a:pt x="866" y="107"/>
                </a:lnTo>
                <a:cubicBezTo>
                  <a:pt x="817" y="97"/>
                  <a:pt x="761" y="158"/>
                  <a:pt x="693" y="164"/>
                </a:cubicBezTo>
                <a:lnTo>
                  <a:pt x="679" y="72"/>
                </a:lnTo>
                <a:cubicBezTo>
                  <a:pt x="643" y="85"/>
                  <a:pt x="634" y="156"/>
                  <a:pt x="601" y="137"/>
                </a:cubicBezTo>
                <a:cubicBezTo>
                  <a:pt x="593" y="123"/>
                  <a:pt x="600" y="118"/>
                  <a:pt x="609" y="113"/>
                </a:cubicBezTo>
                <a:cubicBezTo>
                  <a:pt x="576" y="131"/>
                  <a:pt x="532" y="108"/>
                  <a:pt x="507" y="86"/>
                </a:cubicBezTo>
                <a:cubicBezTo>
                  <a:pt x="456" y="152"/>
                  <a:pt x="416" y="127"/>
                  <a:pt x="371" y="199"/>
                </a:cubicBezTo>
                <a:cubicBezTo>
                  <a:pt x="332" y="118"/>
                  <a:pt x="431" y="163"/>
                  <a:pt x="396" y="87"/>
                </a:cubicBezTo>
                <a:cubicBezTo>
                  <a:pt x="324" y="44"/>
                  <a:pt x="250" y="89"/>
                  <a:pt x="170" y="129"/>
                </a:cubicBezTo>
                <a:cubicBezTo>
                  <a:pt x="163" y="111"/>
                  <a:pt x="172" y="97"/>
                  <a:pt x="175" y="78"/>
                </a:cubicBezTo>
                <a:cubicBezTo>
                  <a:pt x="175" y="78"/>
                  <a:pt x="13" y="298"/>
                  <a:pt x="43" y="385"/>
                </a:cubicBezTo>
                <a:cubicBezTo>
                  <a:pt x="23" y="445"/>
                  <a:pt x="0" y="481"/>
                  <a:pt x="69" y="531"/>
                </a:cubicBezTo>
                <a:cubicBezTo>
                  <a:pt x="91" y="496"/>
                  <a:pt x="155" y="453"/>
                  <a:pt x="167" y="520"/>
                </a:cubicBezTo>
                <a:lnTo>
                  <a:pt x="171" y="456"/>
                </a:lnTo>
                <a:cubicBezTo>
                  <a:pt x="263" y="426"/>
                  <a:pt x="179" y="587"/>
                  <a:pt x="289" y="585"/>
                </a:cubicBezTo>
                <a:lnTo>
                  <a:pt x="266" y="564"/>
                </a:lnTo>
                <a:cubicBezTo>
                  <a:pt x="287" y="560"/>
                  <a:pt x="304" y="520"/>
                  <a:pt x="327" y="540"/>
                </a:cubicBezTo>
                <a:cubicBezTo>
                  <a:pt x="334" y="558"/>
                  <a:pt x="319" y="567"/>
                  <a:pt x="310" y="581"/>
                </a:cubicBezTo>
                <a:lnTo>
                  <a:pt x="401" y="495"/>
                </a:lnTo>
                <a:cubicBezTo>
                  <a:pt x="405" y="532"/>
                  <a:pt x="401" y="552"/>
                  <a:pt x="383" y="580"/>
                </a:cubicBezTo>
                <a:cubicBezTo>
                  <a:pt x="467" y="577"/>
                  <a:pt x="366" y="464"/>
                  <a:pt x="468" y="489"/>
                </a:cubicBezTo>
                <a:cubicBezTo>
                  <a:pt x="487" y="517"/>
                  <a:pt x="462" y="528"/>
                  <a:pt x="448" y="549"/>
                </a:cubicBezTo>
                <a:cubicBezTo>
                  <a:pt x="496" y="603"/>
                  <a:pt x="528" y="554"/>
                  <a:pt x="576" y="519"/>
                </a:cubicBezTo>
                <a:cubicBezTo>
                  <a:pt x="577" y="576"/>
                  <a:pt x="545" y="569"/>
                  <a:pt x="585" y="606"/>
                </a:cubicBezTo>
                <a:cubicBezTo>
                  <a:pt x="577" y="576"/>
                  <a:pt x="572" y="526"/>
                  <a:pt x="603" y="521"/>
                </a:cubicBezTo>
                <a:cubicBezTo>
                  <a:pt x="588" y="578"/>
                  <a:pt x="627" y="551"/>
                  <a:pt x="657" y="566"/>
                </a:cubicBezTo>
                <a:cubicBezTo>
                  <a:pt x="651" y="546"/>
                  <a:pt x="653" y="519"/>
                  <a:pt x="665" y="509"/>
                </a:cubicBezTo>
                <a:cubicBezTo>
                  <a:pt x="680" y="500"/>
                  <a:pt x="692" y="523"/>
                  <a:pt x="713" y="519"/>
                </a:cubicBezTo>
                <a:lnTo>
                  <a:pt x="676" y="463"/>
                </a:lnTo>
                <a:cubicBezTo>
                  <a:pt x="728" y="409"/>
                  <a:pt x="757" y="492"/>
                  <a:pt x="797" y="516"/>
                </a:cubicBezTo>
                <a:cubicBezTo>
                  <a:pt x="794" y="527"/>
                  <a:pt x="787" y="534"/>
                  <a:pt x="779" y="537"/>
                </a:cubicBezTo>
                <a:cubicBezTo>
                  <a:pt x="821" y="561"/>
                  <a:pt x="864" y="606"/>
                  <a:pt x="916" y="557"/>
                </a:cubicBezTo>
                <a:lnTo>
                  <a:pt x="912" y="564"/>
                </a:lnTo>
                <a:cubicBezTo>
                  <a:pt x="1011" y="508"/>
                  <a:pt x="881" y="469"/>
                  <a:pt x="997" y="416"/>
                </a:cubicBezTo>
                <a:cubicBezTo>
                  <a:pt x="1035" y="428"/>
                  <a:pt x="978" y="602"/>
                  <a:pt x="1066" y="535"/>
                </a:cubicBezTo>
                <a:cubicBezTo>
                  <a:pt x="1025" y="487"/>
                  <a:pt x="1123" y="418"/>
                  <a:pt x="1173" y="396"/>
                </a:cubicBezTo>
                <a:lnTo>
                  <a:pt x="1121" y="506"/>
                </a:lnTo>
                <a:cubicBezTo>
                  <a:pt x="1141" y="507"/>
                  <a:pt x="1176" y="477"/>
                  <a:pt x="1187" y="488"/>
                </a:cubicBezTo>
                <a:lnTo>
                  <a:pt x="1185" y="463"/>
                </a:lnTo>
                <a:cubicBezTo>
                  <a:pt x="1181" y="370"/>
                  <a:pt x="1249" y="476"/>
                  <a:pt x="1286" y="419"/>
                </a:cubicBezTo>
                <a:cubicBezTo>
                  <a:pt x="1241" y="547"/>
                  <a:pt x="1238" y="523"/>
                  <a:pt x="1230" y="650"/>
                </a:cubicBezTo>
                <a:cubicBezTo>
                  <a:pt x="1265" y="580"/>
                  <a:pt x="1306" y="516"/>
                  <a:pt x="1370" y="530"/>
                </a:cubicBezTo>
                <a:lnTo>
                  <a:pt x="1317" y="628"/>
                </a:lnTo>
                <a:cubicBezTo>
                  <a:pt x="1403" y="649"/>
                  <a:pt x="1504" y="505"/>
                  <a:pt x="1575" y="423"/>
                </a:cubicBezTo>
                <a:cubicBezTo>
                  <a:pt x="1556" y="495"/>
                  <a:pt x="1585" y="521"/>
                  <a:pt x="1554" y="584"/>
                </a:cubicBezTo>
                <a:lnTo>
                  <a:pt x="1636" y="568"/>
                </a:lnTo>
                <a:lnTo>
                  <a:pt x="1613" y="648"/>
                </a:lnTo>
                <a:cubicBezTo>
                  <a:pt x="1647" y="566"/>
                  <a:pt x="1684" y="622"/>
                  <a:pt x="1678" y="517"/>
                </a:cubicBezTo>
                <a:cubicBezTo>
                  <a:pt x="1669" y="531"/>
                  <a:pt x="1671" y="543"/>
                  <a:pt x="1655" y="540"/>
                </a:cubicBezTo>
                <a:cubicBezTo>
                  <a:pt x="1657" y="508"/>
                  <a:pt x="1671" y="442"/>
                  <a:pt x="1714" y="447"/>
                </a:cubicBezTo>
                <a:cubicBezTo>
                  <a:pt x="1742" y="473"/>
                  <a:pt x="1697" y="488"/>
                  <a:pt x="1705" y="518"/>
                </a:cubicBezTo>
                <a:cubicBezTo>
                  <a:pt x="1732" y="475"/>
                  <a:pt x="1734" y="544"/>
                  <a:pt x="1762" y="513"/>
                </a:cubicBezTo>
                <a:lnTo>
                  <a:pt x="1737" y="468"/>
                </a:lnTo>
                <a:cubicBezTo>
                  <a:pt x="1757" y="407"/>
                  <a:pt x="1784" y="466"/>
                  <a:pt x="1812" y="435"/>
                </a:cubicBezTo>
                <a:cubicBezTo>
                  <a:pt x="1778" y="461"/>
                  <a:pt x="1789" y="497"/>
                  <a:pt x="1802" y="533"/>
                </a:cubicBezTo>
                <a:lnTo>
                  <a:pt x="1800" y="525"/>
                </a:lnTo>
                <a:cubicBezTo>
                  <a:pt x="1820" y="522"/>
                  <a:pt x="1848" y="479"/>
                  <a:pt x="1862" y="514"/>
                </a:cubicBezTo>
                <a:lnTo>
                  <a:pt x="1844" y="599"/>
                </a:lnTo>
                <a:lnTo>
                  <a:pt x="1875" y="537"/>
                </a:lnTo>
                <a:cubicBezTo>
                  <a:pt x="1886" y="547"/>
                  <a:pt x="1894" y="577"/>
                  <a:pt x="1875" y="593"/>
                </a:cubicBezTo>
                <a:cubicBezTo>
                  <a:pt x="1969" y="645"/>
                  <a:pt x="1872" y="411"/>
                  <a:pt x="1996" y="489"/>
                </a:cubicBezTo>
                <a:cubicBezTo>
                  <a:pt x="1994" y="521"/>
                  <a:pt x="1980" y="543"/>
                  <a:pt x="1947" y="523"/>
                </a:cubicBezTo>
                <a:cubicBezTo>
                  <a:pt x="1941" y="575"/>
                  <a:pt x="1950" y="605"/>
                  <a:pt x="1983" y="624"/>
                </a:cubicBezTo>
                <a:cubicBezTo>
                  <a:pt x="1984" y="628"/>
                  <a:pt x="1983" y="630"/>
                  <a:pt x="1983" y="633"/>
                </a:cubicBezTo>
                <a:cubicBezTo>
                  <a:pt x="2047" y="635"/>
                  <a:pt x="2131" y="639"/>
                  <a:pt x="217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7102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348D-612A-4654-8EE7-248AFDB1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8FBAE-1143-4A7F-BD58-4DF9E85FC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12CD6-B688-4399-83ED-0E69DF60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897A-AA05-45A5-BFE6-B4267FF3A60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00E0-80E8-4DE5-8164-452AAE04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59B78-B872-4740-A5DF-C7A859E9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7383-7EAB-42E7-88EF-735B0BF25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A13B-B72A-4815-ACE3-8545DF14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3C49-4879-45A3-A563-4F218A6B1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spcAft>
                <a:spcPts val="900"/>
              </a:spcAft>
              <a:defRPr/>
            </a:lvl1pPr>
            <a:lvl2pPr>
              <a:spcAft>
                <a:spcPts val="900"/>
              </a:spcAft>
              <a:defRPr/>
            </a:lvl2pPr>
            <a:lvl3pPr>
              <a:spcAft>
                <a:spcPts val="900"/>
              </a:spcAft>
              <a:defRPr/>
            </a:lvl3pPr>
            <a:lvl4pPr>
              <a:spcAft>
                <a:spcPts val="900"/>
              </a:spcAft>
              <a:defRPr/>
            </a:lvl4pPr>
            <a:lvl5pPr>
              <a:spcAft>
                <a:spcPts val="9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0D995-8C8D-46B4-8C50-1177C37F4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spcAft>
                <a:spcPts val="900"/>
              </a:spcAft>
              <a:defRPr/>
            </a:lvl1pPr>
            <a:lvl2pPr>
              <a:spcAft>
                <a:spcPts val="900"/>
              </a:spcAft>
              <a:defRPr/>
            </a:lvl2pPr>
            <a:lvl3pPr>
              <a:spcAft>
                <a:spcPts val="900"/>
              </a:spcAft>
              <a:defRPr/>
            </a:lvl3pPr>
            <a:lvl4pPr>
              <a:spcAft>
                <a:spcPts val="900"/>
              </a:spcAft>
              <a:defRPr/>
            </a:lvl4pPr>
            <a:lvl5pPr>
              <a:spcAft>
                <a:spcPts val="9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73EA7-FE00-42D5-808B-0BDA1E73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897A-AA05-45A5-BFE6-B4267FF3A60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7DB5E-BE9D-474B-ACAB-DA7EB075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A6D76-44CB-4449-9425-A441C5C3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7383-7EAB-42E7-88EF-735B0BF25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1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CBC3-F1BC-4061-B3E7-DF9D378D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3C234-EFA1-4FE2-BD89-473BF57DF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D96F0-B92E-4AF7-B491-DB93FD3F7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26CFE-0624-4074-94BE-735001056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96C8D-A3F4-4BB8-B16A-B9AC387DC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FA489-3CDD-4D51-BF63-C7532DB9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897A-AA05-45A5-BFE6-B4267FF3A60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AAAC1-92EC-4B41-8CF0-1CE3F438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762B9-5B73-4B16-83F5-FF91CDA6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7383-7EAB-42E7-88EF-735B0BF25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C84D-8C88-433B-929C-B55DE247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F619B-C3FE-4526-99B4-C0DF0712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897A-AA05-45A5-BFE6-B4267FF3A60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66AB9-92C2-4990-9729-1D25B889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6CF69-F4B8-4809-9374-AD568427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7383-7EAB-42E7-88EF-735B0BF25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3488">
            <a:extLst>
              <a:ext uri="{FF2B5EF4-FFF2-40B4-BE49-F238E27FC236}">
                <a16:creationId xmlns:a16="http://schemas.microsoft.com/office/drawing/2014/main" id="{39F3865A-148A-44A1-9C64-47FA5F1066D0}"/>
              </a:ext>
            </a:extLst>
          </p:cNvPr>
          <p:cNvSpPr>
            <a:spLocks/>
          </p:cNvSpPr>
          <p:nvPr userDrawn="1"/>
        </p:nvSpPr>
        <p:spPr bwMode="auto">
          <a:xfrm>
            <a:off x="531615" y="1671638"/>
            <a:ext cx="6609018" cy="396875"/>
          </a:xfrm>
          <a:custGeom>
            <a:avLst/>
            <a:gdLst>
              <a:gd name="T0" fmla="*/ 2471 w 9712"/>
              <a:gd name="T1" fmla="*/ 628 h 692"/>
              <a:gd name="T2" fmla="*/ 2691 w 9712"/>
              <a:gd name="T3" fmla="*/ 612 h 692"/>
              <a:gd name="T4" fmla="*/ 2911 w 9712"/>
              <a:gd name="T5" fmla="*/ 666 h 692"/>
              <a:gd name="T6" fmla="*/ 3274 w 9712"/>
              <a:gd name="T7" fmla="*/ 567 h 692"/>
              <a:gd name="T8" fmla="*/ 3863 w 9712"/>
              <a:gd name="T9" fmla="*/ 628 h 692"/>
              <a:gd name="T10" fmla="*/ 4098 w 9712"/>
              <a:gd name="T11" fmla="*/ 572 h 692"/>
              <a:gd name="T12" fmla="*/ 4300 w 9712"/>
              <a:gd name="T13" fmla="*/ 597 h 692"/>
              <a:gd name="T14" fmla="*/ 4500 w 9712"/>
              <a:gd name="T15" fmla="*/ 571 h 692"/>
              <a:gd name="T16" fmla="*/ 4866 w 9712"/>
              <a:gd name="T17" fmla="*/ 637 h 692"/>
              <a:gd name="T18" fmla="*/ 5147 w 9712"/>
              <a:gd name="T19" fmla="*/ 610 h 692"/>
              <a:gd name="T20" fmla="*/ 5264 w 9712"/>
              <a:gd name="T21" fmla="*/ 526 h 692"/>
              <a:gd name="T22" fmla="*/ 5526 w 9712"/>
              <a:gd name="T23" fmla="*/ 561 h 692"/>
              <a:gd name="T24" fmla="*/ 5963 w 9712"/>
              <a:gd name="T25" fmla="*/ 327 h 692"/>
              <a:gd name="T26" fmla="*/ 6082 w 9712"/>
              <a:gd name="T27" fmla="*/ 523 h 692"/>
              <a:gd name="T28" fmla="*/ 6400 w 9712"/>
              <a:gd name="T29" fmla="*/ 340 h 692"/>
              <a:gd name="T30" fmla="*/ 6723 w 9712"/>
              <a:gd name="T31" fmla="*/ 476 h 692"/>
              <a:gd name="T32" fmla="*/ 7043 w 9712"/>
              <a:gd name="T33" fmla="*/ 543 h 692"/>
              <a:gd name="T34" fmla="*/ 7481 w 9712"/>
              <a:gd name="T35" fmla="*/ 442 h 692"/>
              <a:gd name="T36" fmla="*/ 7913 w 9712"/>
              <a:gd name="T37" fmla="*/ 350 h 692"/>
              <a:gd name="T38" fmla="*/ 8470 w 9712"/>
              <a:gd name="T39" fmla="*/ 259 h 692"/>
              <a:gd name="T40" fmla="*/ 8882 w 9712"/>
              <a:gd name="T41" fmla="*/ 384 h 692"/>
              <a:gd name="T42" fmla="*/ 9100 w 9712"/>
              <a:gd name="T43" fmla="*/ 313 h 692"/>
              <a:gd name="T44" fmla="*/ 9223 w 9712"/>
              <a:gd name="T45" fmla="*/ 334 h 692"/>
              <a:gd name="T46" fmla="*/ 9481 w 9712"/>
              <a:gd name="T47" fmla="*/ 185 h 692"/>
              <a:gd name="T48" fmla="*/ 9712 w 9712"/>
              <a:gd name="T49" fmla="*/ 182 h 692"/>
              <a:gd name="T50" fmla="*/ 9516 w 9712"/>
              <a:gd name="T51" fmla="*/ 217 h 692"/>
              <a:gd name="T52" fmla="*/ 8856 w 9712"/>
              <a:gd name="T53" fmla="*/ 125 h 692"/>
              <a:gd name="T54" fmla="*/ 8184 w 9712"/>
              <a:gd name="T55" fmla="*/ 180 h 692"/>
              <a:gd name="T56" fmla="*/ 8143 w 9712"/>
              <a:gd name="T57" fmla="*/ 87 h 692"/>
              <a:gd name="T58" fmla="*/ 7490 w 9712"/>
              <a:gd name="T59" fmla="*/ 113 h 692"/>
              <a:gd name="T60" fmla="*/ 6996 w 9712"/>
              <a:gd name="T61" fmla="*/ 104 h 692"/>
              <a:gd name="T62" fmla="*/ 6604 w 9712"/>
              <a:gd name="T63" fmla="*/ 120 h 692"/>
              <a:gd name="T64" fmla="*/ 6450 w 9712"/>
              <a:gd name="T65" fmla="*/ 105 h 692"/>
              <a:gd name="T66" fmla="*/ 6233 w 9712"/>
              <a:gd name="T67" fmla="*/ 189 h 692"/>
              <a:gd name="T68" fmla="*/ 6070 w 9712"/>
              <a:gd name="T69" fmla="*/ 87 h 692"/>
              <a:gd name="T70" fmla="*/ 5166 w 9712"/>
              <a:gd name="T71" fmla="*/ 122 h 692"/>
              <a:gd name="T72" fmla="*/ 4845 w 9712"/>
              <a:gd name="T73" fmla="*/ 113 h 692"/>
              <a:gd name="T74" fmla="*/ 4355 w 9712"/>
              <a:gd name="T75" fmla="*/ 153 h 692"/>
              <a:gd name="T76" fmla="*/ 3742 w 9712"/>
              <a:gd name="T77" fmla="*/ 160 h 692"/>
              <a:gd name="T78" fmla="*/ 3252 w 9712"/>
              <a:gd name="T79" fmla="*/ 87 h 692"/>
              <a:gd name="T80" fmla="*/ 2464 w 9712"/>
              <a:gd name="T81" fmla="*/ 138 h 692"/>
              <a:gd name="T82" fmla="*/ 2197 w 9712"/>
              <a:gd name="T83" fmla="*/ 87 h 692"/>
              <a:gd name="T84" fmla="*/ 1902 w 9712"/>
              <a:gd name="T85" fmla="*/ 135 h 692"/>
              <a:gd name="T86" fmla="*/ 1817 w 9712"/>
              <a:gd name="T87" fmla="*/ 126 h 692"/>
              <a:gd name="T88" fmla="*/ 1419 w 9712"/>
              <a:gd name="T89" fmla="*/ 124 h 692"/>
              <a:gd name="T90" fmla="*/ 1010 w 9712"/>
              <a:gd name="T91" fmla="*/ 80 h 692"/>
              <a:gd name="T92" fmla="*/ 601 w 9712"/>
              <a:gd name="T93" fmla="*/ 137 h 692"/>
              <a:gd name="T94" fmla="*/ 170 w 9712"/>
              <a:gd name="T95" fmla="*/ 129 h 692"/>
              <a:gd name="T96" fmla="*/ 171 w 9712"/>
              <a:gd name="T97" fmla="*/ 456 h 692"/>
              <a:gd name="T98" fmla="*/ 401 w 9712"/>
              <a:gd name="T99" fmla="*/ 495 h 692"/>
              <a:gd name="T100" fmla="*/ 585 w 9712"/>
              <a:gd name="T101" fmla="*/ 606 h 692"/>
              <a:gd name="T102" fmla="*/ 676 w 9712"/>
              <a:gd name="T103" fmla="*/ 463 h 692"/>
              <a:gd name="T104" fmla="*/ 997 w 9712"/>
              <a:gd name="T105" fmla="*/ 416 h 692"/>
              <a:gd name="T106" fmla="*/ 1185 w 9712"/>
              <a:gd name="T107" fmla="*/ 463 h 692"/>
              <a:gd name="T108" fmla="*/ 1575 w 9712"/>
              <a:gd name="T109" fmla="*/ 423 h 692"/>
              <a:gd name="T110" fmla="*/ 1655 w 9712"/>
              <a:gd name="T111" fmla="*/ 540 h 692"/>
              <a:gd name="T112" fmla="*/ 1812 w 9712"/>
              <a:gd name="T113" fmla="*/ 435 h 692"/>
              <a:gd name="T114" fmla="*/ 1875 w 9712"/>
              <a:gd name="T115" fmla="*/ 537 h 692"/>
              <a:gd name="T116" fmla="*/ 1983 w 9712"/>
              <a:gd name="T117" fmla="*/ 633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712" h="692">
                <a:moveTo>
                  <a:pt x="2173" y="582"/>
                </a:moveTo>
                <a:cubicBezTo>
                  <a:pt x="2186" y="605"/>
                  <a:pt x="2172" y="626"/>
                  <a:pt x="2159" y="648"/>
                </a:cubicBezTo>
                <a:cubicBezTo>
                  <a:pt x="2230" y="679"/>
                  <a:pt x="2254" y="599"/>
                  <a:pt x="2328" y="654"/>
                </a:cubicBezTo>
                <a:lnTo>
                  <a:pt x="2293" y="623"/>
                </a:lnTo>
                <a:cubicBezTo>
                  <a:pt x="2341" y="576"/>
                  <a:pt x="2429" y="566"/>
                  <a:pt x="2471" y="628"/>
                </a:cubicBezTo>
                <a:lnTo>
                  <a:pt x="2458" y="649"/>
                </a:lnTo>
                <a:cubicBezTo>
                  <a:pt x="2504" y="597"/>
                  <a:pt x="2575" y="692"/>
                  <a:pt x="2595" y="649"/>
                </a:cubicBezTo>
                <a:cubicBezTo>
                  <a:pt x="2576" y="621"/>
                  <a:pt x="2595" y="605"/>
                  <a:pt x="2566" y="579"/>
                </a:cubicBezTo>
                <a:lnTo>
                  <a:pt x="2682" y="526"/>
                </a:lnTo>
                <a:lnTo>
                  <a:pt x="2691" y="612"/>
                </a:lnTo>
                <a:lnTo>
                  <a:pt x="2751" y="583"/>
                </a:lnTo>
                <a:cubicBezTo>
                  <a:pt x="2736" y="549"/>
                  <a:pt x="2833" y="611"/>
                  <a:pt x="2834" y="529"/>
                </a:cubicBezTo>
                <a:cubicBezTo>
                  <a:pt x="2869" y="560"/>
                  <a:pt x="2820" y="595"/>
                  <a:pt x="2808" y="628"/>
                </a:cubicBezTo>
                <a:cubicBezTo>
                  <a:pt x="2842" y="603"/>
                  <a:pt x="2846" y="640"/>
                  <a:pt x="2877" y="590"/>
                </a:cubicBezTo>
                <a:lnTo>
                  <a:pt x="2911" y="666"/>
                </a:lnTo>
                <a:lnTo>
                  <a:pt x="3000" y="611"/>
                </a:lnTo>
                <a:cubicBezTo>
                  <a:pt x="2996" y="619"/>
                  <a:pt x="3001" y="624"/>
                  <a:pt x="2997" y="631"/>
                </a:cubicBezTo>
                <a:cubicBezTo>
                  <a:pt x="3038" y="567"/>
                  <a:pt x="3100" y="669"/>
                  <a:pt x="3152" y="558"/>
                </a:cubicBezTo>
                <a:cubicBezTo>
                  <a:pt x="3150" y="562"/>
                  <a:pt x="3150" y="566"/>
                  <a:pt x="3150" y="571"/>
                </a:cubicBezTo>
                <a:cubicBezTo>
                  <a:pt x="3178" y="511"/>
                  <a:pt x="3248" y="554"/>
                  <a:pt x="3274" y="567"/>
                </a:cubicBezTo>
                <a:cubicBezTo>
                  <a:pt x="3320" y="552"/>
                  <a:pt x="3293" y="494"/>
                  <a:pt x="3295" y="463"/>
                </a:cubicBezTo>
                <a:cubicBezTo>
                  <a:pt x="3428" y="482"/>
                  <a:pt x="3385" y="477"/>
                  <a:pt x="3497" y="387"/>
                </a:cubicBezTo>
                <a:cubicBezTo>
                  <a:pt x="3564" y="482"/>
                  <a:pt x="3418" y="540"/>
                  <a:pt x="3503" y="606"/>
                </a:cubicBezTo>
                <a:cubicBezTo>
                  <a:pt x="3515" y="560"/>
                  <a:pt x="3574" y="524"/>
                  <a:pt x="3640" y="506"/>
                </a:cubicBezTo>
                <a:cubicBezTo>
                  <a:pt x="3701" y="538"/>
                  <a:pt x="3804" y="563"/>
                  <a:pt x="3863" y="628"/>
                </a:cubicBezTo>
                <a:lnTo>
                  <a:pt x="3856" y="566"/>
                </a:lnTo>
                <a:lnTo>
                  <a:pt x="3942" y="532"/>
                </a:lnTo>
                <a:lnTo>
                  <a:pt x="3893" y="622"/>
                </a:lnTo>
                <a:cubicBezTo>
                  <a:pt x="3907" y="601"/>
                  <a:pt x="3950" y="561"/>
                  <a:pt x="3979" y="531"/>
                </a:cubicBezTo>
                <a:cubicBezTo>
                  <a:pt x="4068" y="477"/>
                  <a:pt x="4029" y="666"/>
                  <a:pt x="4098" y="572"/>
                </a:cubicBezTo>
                <a:cubicBezTo>
                  <a:pt x="4101" y="579"/>
                  <a:pt x="4103" y="585"/>
                  <a:pt x="4105" y="591"/>
                </a:cubicBezTo>
                <a:cubicBezTo>
                  <a:pt x="4127" y="544"/>
                  <a:pt x="4186" y="561"/>
                  <a:pt x="4253" y="543"/>
                </a:cubicBezTo>
                <a:lnTo>
                  <a:pt x="4229" y="623"/>
                </a:lnTo>
                <a:lnTo>
                  <a:pt x="4186" y="606"/>
                </a:lnTo>
                <a:cubicBezTo>
                  <a:pt x="4209" y="683"/>
                  <a:pt x="4258" y="593"/>
                  <a:pt x="4300" y="597"/>
                </a:cubicBezTo>
                <a:cubicBezTo>
                  <a:pt x="4345" y="570"/>
                  <a:pt x="4323" y="505"/>
                  <a:pt x="4346" y="482"/>
                </a:cubicBezTo>
                <a:cubicBezTo>
                  <a:pt x="4363" y="485"/>
                  <a:pt x="4386" y="462"/>
                  <a:pt x="4399" y="484"/>
                </a:cubicBezTo>
                <a:cubicBezTo>
                  <a:pt x="4438" y="509"/>
                  <a:pt x="4403" y="578"/>
                  <a:pt x="4391" y="612"/>
                </a:cubicBezTo>
                <a:cubicBezTo>
                  <a:pt x="4425" y="530"/>
                  <a:pt x="4436" y="541"/>
                  <a:pt x="4512" y="508"/>
                </a:cubicBezTo>
                <a:cubicBezTo>
                  <a:pt x="4516" y="546"/>
                  <a:pt x="4510" y="563"/>
                  <a:pt x="4500" y="571"/>
                </a:cubicBezTo>
                <a:cubicBezTo>
                  <a:pt x="4516" y="561"/>
                  <a:pt x="4530" y="544"/>
                  <a:pt x="4538" y="509"/>
                </a:cubicBezTo>
                <a:lnTo>
                  <a:pt x="4564" y="555"/>
                </a:lnTo>
                <a:cubicBezTo>
                  <a:pt x="4649" y="621"/>
                  <a:pt x="4649" y="407"/>
                  <a:pt x="4751" y="432"/>
                </a:cubicBezTo>
                <a:cubicBezTo>
                  <a:pt x="4724" y="475"/>
                  <a:pt x="4839" y="422"/>
                  <a:pt x="4870" y="473"/>
                </a:cubicBezTo>
                <a:cubicBezTo>
                  <a:pt x="4835" y="486"/>
                  <a:pt x="4887" y="589"/>
                  <a:pt x="4866" y="637"/>
                </a:cubicBezTo>
                <a:cubicBezTo>
                  <a:pt x="4948" y="666"/>
                  <a:pt x="4899" y="543"/>
                  <a:pt x="4965" y="525"/>
                </a:cubicBezTo>
                <a:lnTo>
                  <a:pt x="4938" y="624"/>
                </a:lnTo>
                <a:cubicBezTo>
                  <a:pt x="5002" y="581"/>
                  <a:pt x="4954" y="571"/>
                  <a:pt x="5019" y="540"/>
                </a:cubicBezTo>
                <a:cubicBezTo>
                  <a:pt x="5001" y="568"/>
                  <a:pt x="5048" y="566"/>
                  <a:pt x="5009" y="598"/>
                </a:cubicBezTo>
                <a:cubicBezTo>
                  <a:pt x="5094" y="608"/>
                  <a:pt x="5072" y="599"/>
                  <a:pt x="5147" y="610"/>
                </a:cubicBezTo>
                <a:lnTo>
                  <a:pt x="5153" y="515"/>
                </a:lnTo>
                <a:cubicBezTo>
                  <a:pt x="5178" y="504"/>
                  <a:pt x="5187" y="546"/>
                  <a:pt x="5194" y="564"/>
                </a:cubicBezTo>
                <a:cubicBezTo>
                  <a:pt x="5184" y="566"/>
                  <a:pt x="5168" y="562"/>
                  <a:pt x="5169" y="575"/>
                </a:cubicBezTo>
                <a:cubicBezTo>
                  <a:pt x="5199" y="657"/>
                  <a:pt x="5217" y="528"/>
                  <a:pt x="5251" y="604"/>
                </a:cubicBezTo>
                <a:cubicBezTo>
                  <a:pt x="5243" y="574"/>
                  <a:pt x="5233" y="531"/>
                  <a:pt x="5264" y="526"/>
                </a:cubicBezTo>
                <a:cubicBezTo>
                  <a:pt x="5254" y="584"/>
                  <a:pt x="5312" y="580"/>
                  <a:pt x="5314" y="605"/>
                </a:cubicBezTo>
                <a:cubicBezTo>
                  <a:pt x="5294" y="564"/>
                  <a:pt x="5380" y="586"/>
                  <a:pt x="5385" y="522"/>
                </a:cubicBezTo>
                <a:cubicBezTo>
                  <a:pt x="5420" y="566"/>
                  <a:pt x="5373" y="568"/>
                  <a:pt x="5371" y="600"/>
                </a:cubicBezTo>
                <a:cubicBezTo>
                  <a:pt x="5401" y="526"/>
                  <a:pt x="5496" y="590"/>
                  <a:pt x="5524" y="547"/>
                </a:cubicBezTo>
                <a:cubicBezTo>
                  <a:pt x="5524" y="553"/>
                  <a:pt x="5526" y="557"/>
                  <a:pt x="5526" y="561"/>
                </a:cubicBezTo>
                <a:cubicBezTo>
                  <a:pt x="5563" y="515"/>
                  <a:pt x="5626" y="504"/>
                  <a:pt x="5701" y="438"/>
                </a:cubicBezTo>
                <a:lnTo>
                  <a:pt x="5676" y="494"/>
                </a:lnTo>
                <a:cubicBezTo>
                  <a:pt x="5752" y="517"/>
                  <a:pt x="5722" y="378"/>
                  <a:pt x="5785" y="379"/>
                </a:cubicBezTo>
                <a:cubicBezTo>
                  <a:pt x="5772" y="457"/>
                  <a:pt x="5889" y="372"/>
                  <a:pt x="5861" y="459"/>
                </a:cubicBezTo>
                <a:cubicBezTo>
                  <a:pt x="5899" y="415"/>
                  <a:pt x="5939" y="395"/>
                  <a:pt x="5963" y="327"/>
                </a:cubicBezTo>
                <a:cubicBezTo>
                  <a:pt x="5999" y="371"/>
                  <a:pt x="5895" y="434"/>
                  <a:pt x="5945" y="456"/>
                </a:cubicBezTo>
                <a:lnTo>
                  <a:pt x="5998" y="415"/>
                </a:lnTo>
                <a:lnTo>
                  <a:pt x="6008" y="457"/>
                </a:lnTo>
                <a:cubicBezTo>
                  <a:pt x="6010" y="425"/>
                  <a:pt x="6057" y="423"/>
                  <a:pt x="6054" y="398"/>
                </a:cubicBezTo>
                <a:cubicBezTo>
                  <a:pt x="6063" y="449"/>
                  <a:pt x="6084" y="484"/>
                  <a:pt x="6082" y="523"/>
                </a:cubicBezTo>
                <a:cubicBezTo>
                  <a:pt x="6116" y="507"/>
                  <a:pt x="6163" y="556"/>
                  <a:pt x="6192" y="511"/>
                </a:cubicBezTo>
                <a:lnTo>
                  <a:pt x="6194" y="536"/>
                </a:lnTo>
                <a:cubicBezTo>
                  <a:pt x="6227" y="442"/>
                  <a:pt x="6297" y="517"/>
                  <a:pt x="6314" y="420"/>
                </a:cubicBezTo>
                <a:lnTo>
                  <a:pt x="6335" y="472"/>
                </a:lnTo>
                <a:cubicBezTo>
                  <a:pt x="6386" y="463"/>
                  <a:pt x="6376" y="364"/>
                  <a:pt x="6400" y="340"/>
                </a:cubicBezTo>
                <a:cubicBezTo>
                  <a:pt x="6421" y="337"/>
                  <a:pt x="6446" y="326"/>
                  <a:pt x="6468" y="334"/>
                </a:cubicBezTo>
                <a:cubicBezTo>
                  <a:pt x="6401" y="397"/>
                  <a:pt x="6502" y="410"/>
                  <a:pt x="6516" y="445"/>
                </a:cubicBezTo>
                <a:cubicBezTo>
                  <a:pt x="6542" y="446"/>
                  <a:pt x="6620" y="438"/>
                  <a:pt x="6641" y="390"/>
                </a:cubicBezTo>
                <a:cubicBezTo>
                  <a:pt x="6610" y="440"/>
                  <a:pt x="6629" y="481"/>
                  <a:pt x="6572" y="485"/>
                </a:cubicBezTo>
                <a:cubicBezTo>
                  <a:pt x="6603" y="580"/>
                  <a:pt x="6659" y="462"/>
                  <a:pt x="6723" y="476"/>
                </a:cubicBezTo>
                <a:lnTo>
                  <a:pt x="6723" y="520"/>
                </a:lnTo>
                <a:cubicBezTo>
                  <a:pt x="6814" y="490"/>
                  <a:pt x="6817" y="414"/>
                  <a:pt x="6856" y="338"/>
                </a:cubicBezTo>
                <a:cubicBezTo>
                  <a:pt x="6867" y="392"/>
                  <a:pt x="6858" y="407"/>
                  <a:pt x="6832" y="462"/>
                </a:cubicBezTo>
                <a:cubicBezTo>
                  <a:pt x="6893" y="495"/>
                  <a:pt x="6989" y="458"/>
                  <a:pt x="7058" y="464"/>
                </a:cubicBezTo>
                <a:cubicBezTo>
                  <a:pt x="7080" y="503"/>
                  <a:pt x="7066" y="526"/>
                  <a:pt x="7043" y="543"/>
                </a:cubicBezTo>
                <a:cubicBezTo>
                  <a:pt x="7114" y="500"/>
                  <a:pt x="7202" y="552"/>
                  <a:pt x="7246" y="454"/>
                </a:cubicBezTo>
                <a:cubicBezTo>
                  <a:pt x="7229" y="493"/>
                  <a:pt x="7275" y="480"/>
                  <a:pt x="7301" y="498"/>
                </a:cubicBezTo>
                <a:cubicBezTo>
                  <a:pt x="7301" y="478"/>
                  <a:pt x="7306" y="453"/>
                  <a:pt x="7309" y="455"/>
                </a:cubicBezTo>
                <a:cubicBezTo>
                  <a:pt x="7353" y="416"/>
                  <a:pt x="7449" y="379"/>
                  <a:pt x="7499" y="414"/>
                </a:cubicBezTo>
                <a:lnTo>
                  <a:pt x="7481" y="442"/>
                </a:lnTo>
                <a:cubicBezTo>
                  <a:pt x="7598" y="458"/>
                  <a:pt x="7650" y="292"/>
                  <a:pt x="7778" y="362"/>
                </a:cubicBezTo>
                <a:cubicBezTo>
                  <a:pt x="7801" y="383"/>
                  <a:pt x="7754" y="442"/>
                  <a:pt x="7801" y="440"/>
                </a:cubicBezTo>
                <a:cubicBezTo>
                  <a:pt x="7824" y="404"/>
                  <a:pt x="7816" y="330"/>
                  <a:pt x="7876" y="350"/>
                </a:cubicBezTo>
                <a:lnTo>
                  <a:pt x="7872" y="414"/>
                </a:lnTo>
                <a:lnTo>
                  <a:pt x="7913" y="350"/>
                </a:lnTo>
                <a:cubicBezTo>
                  <a:pt x="7892" y="297"/>
                  <a:pt x="7825" y="316"/>
                  <a:pt x="7872" y="257"/>
                </a:cubicBezTo>
                <a:cubicBezTo>
                  <a:pt x="7925" y="316"/>
                  <a:pt x="7918" y="198"/>
                  <a:pt x="7983" y="268"/>
                </a:cubicBezTo>
                <a:cubicBezTo>
                  <a:pt x="7968" y="274"/>
                  <a:pt x="7949" y="323"/>
                  <a:pt x="7938" y="348"/>
                </a:cubicBezTo>
                <a:cubicBezTo>
                  <a:pt x="8074" y="424"/>
                  <a:pt x="8128" y="286"/>
                  <a:pt x="8266" y="366"/>
                </a:cubicBezTo>
                <a:cubicBezTo>
                  <a:pt x="8334" y="316"/>
                  <a:pt x="8423" y="306"/>
                  <a:pt x="8470" y="259"/>
                </a:cubicBezTo>
                <a:cubicBezTo>
                  <a:pt x="8466" y="323"/>
                  <a:pt x="8467" y="379"/>
                  <a:pt x="8435" y="429"/>
                </a:cubicBezTo>
                <a:cubicBezTo>
                  <a:pt x="8494" y="437"/>
                  <a:pt x="8521" y="294"/>
                  <a:pt x="8562" y="387"/>
                </a:cubicBezTo>
                <a:cubicBezTo>
                  <a:pt x="8590" y="300"/>
                  <a:pt x="8724" y="332"/>
                  <a:pt x="8738" y="210"/>
                </a:cubicBezTo>
                <a:cubicBezTo>
                  <a:pt x="8741" y="234"/>
                  <a:pt x="8801" y="210"/>
                  <a:pt x="8740" y="279"/>
                </a:cubicBezTo>
                <a:cubicBezTo>
                  <a:pt x="8820" y="238"/>
                  <a:pt x="8845" y="385"/>
                  <a:pt x="8882" y="384"/>
                </a:cubicBezTo>
                <a:cubicBezTo>
                  <a:pt x="8902" y="381"/>
                  <a:pt x="8858" y="307"/>
                  <a:pt x="8905" y="305"/>
                </a:cubicBezTo>
                <a:cubicBezTo>
                  <a:pt x="8911" y="310"/>
                  <a:pt x="8912" y="322"/>
                  <a:pt x="8918" y="327"/>
                </a:cubicBezTo>
                <a:lnTo>
                  <a:pt x="8936" y="299"/>
                </a:lnTo>
                <a:cubicBezTo>
                  <a:pt x="8955" y="327"/>
                  <a:pt x="8916" y="359"/>
                  <a:pt x="8914" y="391"/>
                </a:cubicBezTo>
                <a:cubicBezTo>
                  <a:pt x="8980" y="417"/>
                  <a:pt x="9022" y="320"/>
                  <a:pt x="9100" y="313"/>
                </a:cubicBezTo>
                <a:lnTo>
                  <a:pt x="9087" y="334"/>
                </a:lnTo>
                <a:lnTo>
                  <a:pt x="9166" y="338"/>
                </a:lnTo>
                <a:lnTo>
                  <a:pt x="9161" y="345"/>
                </a:lnTo>
                <a:lnTo>
                  <a:pt x="9225" y="302"/>
                </a:lnTo>
                <a:lnTo>
                  <a:pt x="9223" y="334"/>
                </a:lnTo>
                <a:cubicBezTo>
                  <a:pt x="9238" y="325"/>
                  <a:pt x="9241" y="305"/>
                  <a:pt x="9262" y="301"/>
                </a:cubicBezTo>
                <a:lnTo>
                  <a:pt x="9255" y="340"/>
                </a:lnTo>
                <a:cubicBezTo>
                  <a:pt x="9276" y="280"/>
                  <a:pt x="9351" y="247"/>
                  <a:pt x="9388" y="247"/>
                </a:cubicBezTo>
                <a:lnTo>
                  <a:pt x="9395" y="264"/>
                </a:lnTo>
                <a:lnTo>
                  <a:pt x="9481" y="185"/>
                </a:lnTo>
                <a:cubicBezTo>
                  <a:pt x="9527" y="227"/>
                  <a:pt x="9422" y="278"/>
                  <a:pt x="9514" y="249"/>
                </a:cubicBezTo>
                <a:lnTo>
                  <a:pt x="9490" y="328"/>
                </a:lnTo>
                <a:cubicBezTo>
                  <a:pt x="9555" y="297"/>
                  <a:pt x="9565" y="340"/>
                  <a:pt x="9610" y="313"/>
                </a:cubicBezTo>
                <a:cubicBezTo>
                  <a:pt x="9590" y="272"/>
                  <a:pt x="9559" y="278"/>
                  <a:pt x="9582" y="242"/>
                </a:cubicBezTo>
                <a:cubicBezTo>
                  <a:pt x="9633" y="334"/>
                  <a:pt x="9663" y="219"/>
                  <a:pt x="9712" y="182"/>
                </a:cubicBezTo>
                <a:cubicBezTo>
                  <a:pt x="9687" y="184"/>
                  <a:pt x="9670" y="183"/>
                  <a:pt x="9653" y="229"/>
                </a:cubicBezTo>
                <a:cubicBezTo>
                  <a:pt x="9627" y="228"/>
                  <a:pt x="9644" y="187"/>
                  <a:pt x="9628" y="183"/>
                </a:cubicBezTo>
                <a:lnTo>
                  <a:pt x="9590" y="228"/>
                </a:lnTo>
                <a:lnTo>
                  <a:pt x="9580" y="173"/>
                </a:lnTo>
                <a:lnTo>
                  <a:pt x="9516" y="217"/>
                </a:lnTo>
                <a:cubicBezTo>
                  <a:pt x="9520" y="153"/>
                  <a:pt x="9457" y="209"/>
                  <a:pt x="9482" y="141"/>
                </a:cubicBezTo>
                <a:cubicBezTo>
                  <a:pt x="9437" y="168"/>
                  <a:pt x="9412" y="123"/>
                  <a:pt x="9371" y="187"/>
                </a:cubicBezTo>
                <a:cubicBezTo>
                  <a:pt x="9341" y="148"/>
                  <a:pt x="9419" y="140"/>
                  <a:pt x="9387" y="134"/>
                </a:cubicBezTo>
                <a:cubicBezTo>
                  <a:pt x="9208" y="185"/>
                  <a:pt x="9024" y="176"/>
                  <a:pt x="8838" y="153"/>
                </a:cubicBezTo>
                <a:lnTo>
                  <a:pt x="8856" y="125"/>
                </a:lnTo>
                <a:cubicBezTo>
                  <a:pt x="8838" y="153"/>
                  <a:pt x="8814" y="177"/>
                  <a:pt x="8800" y="198"/>
                </a:cubicBezTo>
                <a:cubicBezTo>
                  <a:pt x="8769" y="147"/>
                  <a:pt x="8647" y="82"/>
                  <a:pt x="8604" y="178"/>
                </a:cubicBezTo>
                <a:cubicBezTo>
                  <a:pt x="8598" y="173"/>
                  <a:pt x="8607" y="158"/>
                  <a:pt x="8612" y="151"/>
                </a:cubicBezTo>
                <a:cubicBezTo>
                  <a:pt x="8550" y="163"/>
                  <a:pt x="8438" y="95"/>
                  <a:pt x="8350" y="105"/>
                </a:cubicBezTo>
                <a:cubicBezTo>
                  <a:pt x="8313" y="207"/>
                  <a:pt x="8218" y="42"/>
                  <a:pt x="8184" y="180"/>
                </a:cubicBezTo>
                <a:lnTo>
                  <a:pt x="8202" y="152"/>
                </a:lnTo>
                <a:cubicBezTo>
                  <a:pt x="8232" y="190"/>
                  <a:pt x="8160" y="247"/>
                  <a:pt x="8147" y="281"/>
                </a:cubicBezTo>
                <a:cubicBezTo>
                  <a:pt x="8123" y="191"/>
                  <a:pt x="8146" y="212"/>
                  <a:pt x="8116" y="130"/>
                </a:cubicBezTo>
                <a:lnTo>
                  <a:pt x="8151" y="161"/>
                </a:lnTo>
                <a:lnTo>
                  <a:pt x="8143" y="87"/>
                </a:lnTo>
                <a:cubicBezTo>
                  <a:pt x="8031" y="278"/>
                  <a:pt x="7935" y="0"/>
                  <a:pt x="7865" y="138"/>
                </a:cubicBezTo>
                <a:cubicBezTo>
                  <a:pt x="7870" y="131"/>
                  <a:pt x="7868" y="119"/>
                  <a:pt x="7873" y="112"/>
                </a:cubicBezTo>
                <a:cubicBezTo>
                  <a:pt x="7827" y="70"/>
                  <a:pt x="7794" y="164"/>
                  <a:pt x="7760" y="189"/>
                </a:cubicBezTo>
                <a:cubicBezTo>
                  <a:pt x="7756" y="152"/>
                  <a:pt x="7780" y="129"/>
                  <a:pt x="7798" y="100"/>
                </a:cubicBezTo>
                <a:cubicBezTo>
                  <a:pt x="7717" y="72"/>
                  <a:pt x="7580" y="172"/>
                  <a:pt x="7490" y="113"/>
                </a:cubicBezTo>
                <a:cubicBezTo>
                  <a:pt x="7458" y="164"/>
                  <a:pt x="7502" y="180"/>
                  <a:pt x="7469" y="218"/>
                </a:cubicBezTo>
                <a:cubicBezTo>
                  <a:pt x="7441" y="204"/>
                  <a:pt x="7422" y="164"/>
                  <a:pt x="7456" y="139"/>
                </a:cubicBezTo>
                <a:cubicBezTo>
                  <a:pt x="7378" y="46"/>
                  <a:pt x="7200" y="199"/>
                  <a:pt x="7081" y="114"/>
                </a:cubicBezTo>
                <a:cubicBezTo>
                  <a:pt x="7018" y="169"/>
                  <a:pt x="7057" y="194"/>
                  <a:pt x="6961" y="230"/>
                </a:cubicBezTo>
                <a:cubicBezTo>
                  <a:pt x="6984" y="195"/>
                  <a:pt x="6938" y="109"/>
                  <a:pt x="6996" y="104"/>
                </a:cubicBezTo>
                <a:lnTo>
                  <a:pt x="7002" y="65"/>
                </a:lnTo>
                <a:cubicBezTo>
                  <a:pt x="6907" y="58"/>
                  <a:pt x="6780" y="44"/>
                  <a:pt x="6728" y="154"/>
                </a:cubicBezTo>
                <a:cubicBezTo>
                  <a:pt x="6725" y="73"/>
                  <a:pt x="6710" y="138"/>
                  <a:pt x="6674" y="95"/>
                </a:cubicBezTo>
                <a:cubicBezTo>
                  <a:pt x="6660" y="104"/>
                  <a:pt x="6676" y="107"/>
                  <a:pt x="6682" y="112"/>
                </a:cubicBezTo>
                <a:cubicBezTo>
                  <a:pt x="6647" y="182"/>
                  <a:pt x="6629" y="110"/>
                  <a:pt x="6604" y="120"/>
                </a:cubicBezTo>
                <a:lnTo>
                  <a:pt x="6613" y="106"/>
                </a:lnTo>
                <a:lnTo>
                  <a:pt x="6544" y="157"/>
                </a:lnTo>
                <a:cubicBezTo>
                  <a:pt x="6533" y="146"/>
                  <a:pt x="6516" y="130"/>
                  <a:pt x="6513" y="106"/>
                </a:cubicBezTo>
                <a:lnTo>
                  <a:pt x="6514" y="162"/>
                </a:lnTo>
                <a:cubicBezTo>
                  <a:pt x="6477" y="163"/>
                  <a:pt x="6496" y="90"/>
                  <a:pt x="6450" y="105"/>
                </a:cubicBezTo>
                <a:lnTo>
                  <a:pt x="6460" y="147"/>
                </a:lnTo>
                <a:cubicBezTo>
                  <a:pt x="6430" y="121"/>
                  <a:pt x="6384" y="180"/>
                  <a:pt x="6378" y="118"/>
                </a:cubicBezTo>
                <a:cubicBezTo>
                  <a:pt x="6377" y="106"/>
                  <a:pt x="6382" y="111"/>
                  <a:pt x="6393" y="109"/>
                </a:cubicBezTo>
                <a:cubicBezTo>
                  <a:pt x="6347" y="23"/>
                  <a:pt x="6275" y="137"/>
                  <a:pt x="6218" y="97"/>
                </a:cubicBezTo>
                <a:lnTo>
                  <a:pt x="6233" y="189"/>
                </a:lnTo>
                <a:cubicBezTo>
                  <a:pt x="6178" y="218"/>
                  <a:pt x="6199" y="170"/>
                  <a:pt x="6201" y="138"/>
                </a:cubicBezTo>
                <a:cubicBezTo>
                  <a:pt x="6165" y="139"/>
                  <a:pt x="6157" y="109"/>
                  <a:pt x="6108" y="99"/>
                </a:cubicBezTo>
                <a:cubicBezTo>
                  <a:pt x="6084" y="122"/>
                  <a:pt x="6096" y="133"/>
                  <a:pt x="6088" y="159"/>
                </a:cubicBezTo>
                <a:lnTo>
                  <a:pt x="6039" y="137"/>
                </a:lnTo>
                <a:lnTo>
                  <a:pt x="6070" y="87"/>
                </a:lnTo>
                <a:cubicBezTo>
                  <a:pt x="5994" y="220"/>
                  <a:pt x="5880" y="72"/>
                  <a:pt x="5829" y="195"/>
                </a:cubicBezTo>
                <a:cubicBezTo>
                  <a:pt x="5800" y="168"/>
                  <a:pt x="5855" y="139"/>
                  <a:pt x="5838" y="124"/>
                </a:cubicBezTo>
                <a:cubicBezTo>
                  <a:pt x="5748" y="65"/>
                  <a:pt x="5637" y="211"/>
                  <a:pt x="5562" y="144"/>
                </a:cubicBezTo>
                <a:cubicBezTo>
                  <a:pt x="5440" y="78"/>
                  <a:pt x="5299" y="142"/>
                  <a:pt x="5163" y="98"/>
                </a:cubicBezTo>
                <a:lnTo>
                  <a:pt x="5166" y="122"/>
                </a:lnTo>
                <a:lnTo>
                  <a:pt x="5069" y="102"/>
                </a:lnTo>
                <a:cubicBezTo>
                  <a:pt x="5043" y="158"/>
                  <a:pt x="4978" y="132"/>
                  <a:pt x="4937" y="196"/>
                </a:cubicBezTo>
                <a:cubicBezTo>
                  <a:pt x="4940" y="177"/>
                  <a:pt x="4932" y="147"/>
                  <a:pt x="4941" y="133"/>
                </a:cubicBezTo>
                <a:cubicBezTo>
                  <a:pt x="4900" y="140"/>
                  <a:pt x="4855" y="167"/>
                  <a:pt x="4831" y="134"/>
                </a:cubicBezTo>
                <a:lnTo>
                  <a:pt x="4845" y="113"/>
                </a:lnTo>
                <a:cubicBezTo>
                  <a:pt x="4754" y="98"/>
                  <a:pt x="4628" y="96"/>
                  <a:pt x="4580" y="143"/>
                </a:cubicBezTo>
                <a:cubicBezTo>
                  <a:pt x="4549" y="149"/>
                  <a:pt x="4550" y="104"/>
                  <a:pt x="4542" y="74"/>
                </a:cubicBezTo>
                <a:cubicBezTo>
                  <a:pt x="4489" y="72"/>
                  <a:pt x="4455" y="97"/>
                  <a:pt x="4411" y="136"/>
                </a:cubicBezTo>
                <a:cubicBezTo>
                  <a:pt x="4400" y="126"/>
                  <a:pt x="4388" y="115"/>
                  <a:pt x="4375" y="93"/>
                </a:cubicBezTo>
                <a:lnTo>
                  <a:pt x="4355" y="153"/>
                </a:lnTo>
                <a:cubicBezTo>
                  <a:pt x="4333" y="144"/>
                  <a:pt x="4350" y="103"/>
                  <a:pt x="4333" y="88"/>
                </a:cubicBezTo>
                <a:cubicBezTo>
                  <a:pt x="4251" y="160"/>
                  <a:pt x="4155" y="96"/>
                  <a:pt x="4098" y="100"/>
                </a:cubicBezTo>
                <a:lnTo>
                  <a:pt x="4106" y="130"/>
                </a:lnTo>
                <a:cubicBezTo>
                  <a:pt x="4082" y="153"/>
                  <a:pt x="4036" y="111"/>
                  <a:pt x="4065" y="81"/>
                </a:cubicBezTo>
                <a:cubicBezTo>
                  <a:pt x="3951" y="45"/>
                  <a:pt x="3896" y="175"/>
                  <a:pt x="3742" y="160"/>
                </a:cubicBezTo>
                <a:cubicBezTo>
                  <a:pt x="3721" y="50"/>
                  <a:pt x="3603" y="191"/>
                  <a:pt x="3581" y="70"/>
                </a:cubicBezTo>
                <a:cubicBezTo>
                  <a:pt x="3516" y="101"/>
                  <a:pt x="3474" y="52"/>
                  <a:pt x="3429" y="123"/>
                </a:cubicBezTo>
                <a:cubicBezTo>
                  <a:pt x="3427" y="111"/>
                  <a:pt x="3422" y="106"/>
                  <a:pt x="3432" y="104"/>
                </a:cubicBezTo>
                <a:cubicBezTo>
                  <a:pt x="3406" y="58"/>
                  <a:pt x="3321" y="93"/>
                  <a:pt x="3255" y="124"/>
                </a:cubicBezTo>
                <a:lnTo>
                  <a:pt x="3252" y="87"/>
                </a:lnTo>
                <a:cubicBezTo>
                  <a:pt x="3228" y="167"/>
                  <a:pt x="3116" y="143"/>
                  <a:pt x="3092" y="223"/>
                </a:cubicBezTo>
                <a:cubicBezTo>
                  <a:pt x="3085" y="206"/>
                  <a:pt x="3105" y="189"/>
                  <a:pt x="3114" y="175"/>
                </a:cubicBezTo>
                <a:cubicBezTo>
                  <a:pt x="3080" y="100"/>
                  <a:pt x="3054" y="211"/>
                  <a:pt x="3011" y="194"/>
                </a:cubicBezTo>
                <a:cubicBezTo>
                  <a:pt x="3014" y="175"/>
                  <a:pt x="3001" y="152"/>
                  <a:pt x="3010" y="138"/>
                </a:cubicBezTo>
                <a:cubicBezTo>
                  <a:pt x="2865" y="51"/>
                  <a:pt x="2654" y="197"/>
                  <a:pt x="2464" y="138"/>
                </a:cubicBezTo>
                <a:cubicBezTo>
                  <a:pt x="2412" y="135"/>
                  <a:pt x="2483" y="223"/>
                  <a:pt x="2415" y="217"/>
                </a:cubicBezTo>
                <a:cubicBezTo>
                  <a:pt x="2395" y="176"/>
                  <a:pt x="2448" y="135"/>
                  <a:pt x="2405" y="118"/>
                </a:cubicBezTo>
                <a:cubicBezTo>
                  <a:pt x="2373" y="168"/>
                  <a:pt x="2361" y="157"/>
                  <a:pt x="2319" y="153"/>
                </a:cubicBezTo>
                <a:cubicBezTo>
                  <a:pt x="2327" y="126"/>
                  <a:pt x="2320" y="108"/>
                  <a:pt x="2349" y="90"/>
                </a:cubicBezTo>
                <a:cubicBezTo>
                  <a:pt x="2325" y="57"/>
                  <a:pt x="2246" y="154"/>
                  <a:pt x="2197" y="87"/>
                </a:cubicBezTo>
                <a:cubicBezTo>
                  <a:pt x="2199" y="112"/>
                  <a:pt x="2190" y="126"/>
                  <a:pt x="2181" y="140"/>
                </a:cubicBezTo>
                <a:cubicBezTo>
                  <a:pt x="2109" y="210"/>
                  <a:pt x="2017" y="70"/>
                  <a:pt x="2010" y="109"/>
                </a:cubicBezTo>
                <a:cubicBezTo>
                  <a:pt x="2010" y="109"/>
                  <a:pt x="1985" y="120"/>
                  <a:pt x="2007" y="129"/>
                </a:cubicBezTo>
                <a:cubicBezTo>
                  <a:pt x="1980" y="127"/>
                  <a:pt x="1942" y="115"/>
                  <a:pt x="1949" y="76"/>
                </a:cubicBezTo>
                <a:cubicBezTo>
                  <a:pt x="1935" y="98"/>
                  <a:pt x="1923" y="131"/>
                  <a:pt x="1902" y="135"/>
                </a:cubicBezTo>
                <a:lnTo>
                  <a:pt x="1914" y="89"/>
                </a:lnTo>
                <a:cubicBezTo>
                  <a:pt x="1902" y="99"/>
                  <a:pt x="1888" y="128"/>
                  <a:pt x="1876" y="134"/>
                </a:cubicBezTo>
                <a:lnTo>
                  <a:pt x="1895" y="162"/>
                </a:lnTo>
                <a:cubicBezTo>
                  <a:pt x="1865" y="123"/>
                  <a:pt x="1805" y="216"/>
                  <a:pt x="1807" y="128"/>
                </a:cubicBezTo>
                <a:lnTo>
                  <a:pt x="1817" y="126"/>
                </a:lnTo>
                <a:lnTo>
                  <a:pt x="1761" y="86"/>
                </a:lnTo>
                <a:cubicBezTo>
                  <a:pt x="1738" y="122"/>
                  <a:pt x="1716" y="157"/>
                  <a:pt x="1678" y="145"/>
                </a:cubicBezTo>
                <a:cubicBezTo>
                  <a:pt x="1663" y="54"/>
                  <a:pt x="1581" y="125"/>
                  <a:pt x="1533" y="116"/>
                </a:cubicBezTo>
                <a:lnTo>
                  <a:pt x="1535" y="84"/>
                </a:lnTo>
                <a:cubicBezTo>
                  <a:pt x="1498" y="128"/>
                  <a:pt x="1401" y="108"/>
                  <a:pt x="1419" y="124"/>
                </a:cubicBezTo>
                <a:cubicBezTo>
                  <a:pt x="1382" y="125"/>
                  <a:pt x="1332" y="102"/>
                  <a:pt x="1351" y="74"/>
                </a:cubicBezTo>
                <a:cubicBezTo>
                  <a:pt x="1321" y="92"/>
                  <a:pt x="1258" y="91"/>
                  <a:pt x="1242" y="144"/>
                </a:cubicBezTo>
                <a:lnTo>
                  <a:pt x="1182" y="67"/>
                </a:lnTo>
                <a:cubicBezTo>
                  <a:pt x="1146" y="181"/>
                  <a:pt x="1062" y="26"/>
                  <a:pt x="1059" y="147"/>
                </a:cubicBezTo>
                <a:cubicBezTo>
                  <a:pt x="1025" y="128"/>
                  <a:pt x="1033" y="101"/>
                  <a:pt x="1010" y="80"/>
                </a:cubicBezTo>
                <a:cubicBezTo>
                  <a:pt x="963" y="139"/>
                  <a:pt x="915" y="129"/>
                  <a:pt x="867" y="120"/>
                </a:cubicBezTo>
                <a:lnTo>
                  <a:pt x="866" y="107"/>
                </a:lnTo>
                <a:cubicBezTo>
                  <a:pt x="817" y="97"/>
                  <a:pt x="761" y="158"/>
                  <a:pt x="693" y="164"/>
                </a:cubicBezTo>
                <a:lnTo>
                  <a:pt x="679" y="72"/>
                </a:lnTo>
                <a:cubicBezTo>
                  <a:pt x="643" y="85"/>
                  <a:pt x="634" y="156"/>
                  <a:pt x="601" y="137"/>
                </a:cubicBezTo>
                <a:cubicBezTo>
                  <a:pt x="593" y="123"/>
                  <a:pt x="600" y="118"/>
                  <a:pt x="609" y="113"/>
                </a:cubicBezTo>
                <a:cubicBezTo>
                  <a:pt x="576" y="131"/>
                  <a:pt x="532" y="108"/>
                  <a:pt x="507" y="86"/>
                </a:cubicBezTo>
                <a:cubicBezTo>
                  <a:pt x="456" y="152"/>
                  <a:pt x="416" y="127"/>
                  <a:pt x="371" y="199"/>
                </a:cubicBezTo>
                <a:cubicBezTo>
                  <a:pt x="332" y="118"/>
                  <a:pt x="431" y="163"/>
                  <a:pt x="396" y="87"/>
                </a:cubicBezTo>
                <a:cubicBezTo>
                  <a:pt x="324" y="44"/>
                  <a:pt x="250" y="89"/>
                  <a:pt x="170" y="129"/>
                </a:cubicBezTo>
                <a:cubicBezTo>
                  <a:pt x="163" y="111"/>
                  <a:pt x="172" y="97"/>
                  <a:pt x="175" y="78"/>
                </a:cubicBezTo>
                <a:cubicBezTo>
                  <a:pt x="175" y="78"/>
                  <a:pt x="13" y="298"/>
                  <a:pt x="43" y="385"/>
                </a:cubicBezTo>
                <a:cubicBezTo>
                  <a:pt x="23" y="445"/>
                  <a:pt x="0" y="481"/>
                  <a:pt x="69" y="531"/>
                </a:cubicBezTo>
                <a:cubicBezTo>
                  <a:pt x="91" y="496"/>
                  <a:pt x="155" y="453"/>
                  <a:pt x="167" y="520"/>
                </a:cubicBezTo>
                <a:lnTo>
                  <a:pt x="171" y="456"/>
                </a:lnTo>
                <a:cubicBezTo>
                  <a:pt x="263" y="426"/>
                  <a:pt x="179" y="587"/>
                  <a:pt x="289" y="585"/>
                </a:cubicBezTo>
                <a:lnTo>
                  <a:pt x="266" y="564"/>
                </a:lnTo>
                <a:cubicBezTo>
                  <a:pt x="287" y="560"/>
                  <a:pt x="304" y="520"/>
                  <a:pt x="327" y="540"/>
                </a:cubicBezTo>
                <a:cubicBezTo>
                  <a:pt x="334" y="558"/>
                  <a:pt x="319" y="567"/>
                  <a:pt x="310" y="581"/>
                </a:cubicBezTo>
                <a:lnTo>
                  <a:pt x="401" y="495"/>
                </a:lnTo>
                <a:cubicBezTo>
                  <a:pt x="405" y="532"/>
                  <a:pt x="401" y="552"/>
                  <a:pt x="383" y="580"/>
                </a:cubicBezTo>
                <a:cubicBezTo>
                  <a:pt x="467" y="577"/>
                  <a:pt x="366" y="464"/>
                  <a:pt x="468" y="489"/>
                </a:cubicBezTo>
                <a:cubicBezTo>
                  <a:pt x="487" y="517"/>
                  <a:pt x="462" y="528"/>
                  <a:pt x="448" y="549"/>
                </a:cubicBezTo>
                <a:cubicBezTo>
                  <a:pt x="496" y="603"/>
                  <a:pt x="528" y="554"/>
                  <a:pt x="576" y="519"/>
                </a:cubicBezTo>
                <a:cubicBezTo>
                  <a:pt x="577" y="576"/>
                  <a:pt x="545" y="569"/>
                  <a:pt x="585" y="606"/>
                </a:cubicBezTo>
                <a:cubicBezTo>
                  <a:pt x="577" y="576"/>
                  <a:pt x="572" y="526"/>
                  <a:pt x="603" y="521"/>
                </a:cubicBezTo>
                <a:cubicBezTo>
                  <a:pt x="588" y="578"/>
                  <a:pt x="627" y="551"/>
                  <a:pt x="657" y="566"/>
                </a:cubicBezTo>
                <a:cubicBezTo>
                  <a:pt x="651" y="546"/>
                  <a:pt x="653" y="519"/>
                  <a:pt x="665" y="509"/>
                </a:cubicBezTo>
                <a:cubicBezTo>
                  <a:pt x="680" y="500"/>
                  <a:pt x="692" y="523"/>
                  <a:pt x="713" y="519"/>
                </a:cubicBezTo>
                <a:lnTo>
                  <a:pt x="676" y="463"/>
                </a:lnTo>
                <a:cubicBezTo>
                  <a:pt x="728" y="409"/>
                  <a:pt x="757" y="492"/>
                  <a:pt x="797" y="516"/>
                </a:cubicBezTo>
                <a:cubicBezTo>
                  <a:pt x="794" y="527"/>
                  <a:pt x="787" y="534"/>
                  <a:pt x="779" y="537"/>
                </a:cubicBezTo>
                <a:cubicBezTo>
                  <a:pt x="821" y="561"/>
                  <a:pt x="864" y="606"/>
                  <a:pt x="916" y="557"/>
                </a:cubicBezTo>
                <a:lnTo>
                  <a:pt x="912" y="564"/>
                </a:lnTo>
                <a:cubicBezTo>
                  <a:pt x="1011" y="508"/>
                  <a:pt x="881" y="469"/>
                  <a:pt x="997" y="416"/>
                </a:cubicBezTo>
                <a:cubicBezTo>
                  <a:pt x="1035" y="428"/>
                  <a:pt x="978" y="602"/>
                  <a:pt x="1066" y="535"/>
                </a:cubicBezTo>
                <a:cubicBezTo>
                  <a:pt x="1025" y="487"/>
                  <a:pt x="1123" y="418"/>
                  <a:pt x="1173" y="396"/>
                </a:cubicBezTo>
                <a:lnTo>
                  <a:pt x="1121" y="506"/>
                </a:lnTo>
                <a:cubicBezTo>
                  <a:pt x="1141" y="507"/>
                  <a:pt x="1176" y="477"/>
                  <a:pt x="1187" y="488"/>
                </a:cubicBezTo>
                <a:lnTo>
                  <a:pt x="1185" y="463"/>
                </a:lnTo>
                <a:cubicBezTo>
                  <a:pt x="1181" y="370"/>
                  <a:pt x="1249" y="476"/>
                  <a:pt x="1286" y="419"/>
                </a:cubicBezTo>
                <a:cubicBezTo>
                  <a:pt x="1241" y="547"/>
                  <a:pt x="1238" y="523"/>
                  <a:pt x="1230" y="650"/>
                </a:cubicBezTo>
                <a:cubicBezTo>
                  <a:pt x="1265" y="580"/>
                  <a:pt x="1306" y="516"/>
                  <a:pt x="1370" y="530"/>
                </a:cubicBezTo>
                <a:lnTo>
                  <a:pt x="1317" y="628"/>
                </a:lnTo>
                <a:cubicBezTo>
                  <a:pt x="1403" y="649"/>
                  <a:pt x="1504" y="505"/>
                  <a:pt x="1575" y="423"/>
                </a:cubicBezTo>
                <a:cubicBezTo>
                  <a:pt x="1556" y="495"/>
                  <a:pt x="1585" y="521"/>
                  <a:pt x="1554" y="584"/>
                </a:cubicBezTo>
                <a:lnTo>
                  <a:pt x="1636" y="568"/>
                </a:lnTo>
                <a:lnTo>
                  <a:pt x="1613" y="648"/>
                </a:lnTo>
                <a:cubicBezTo>
                  <a:pt x="1647" y="566"/>
                  <a:pt x="1684" y="622"/>
                  <a:pt x="1678" y="517"/>
                </a:cubicBezTo>
                <a:cubicBezTo>
                  <a:pt x="1669" y="531"/>
                  <a:pt x="1671" y="543"/>
                  <a:pt x="1655" y="540"/>
                </a:cubicBezTo>
                <a:cubicBezTo>
                  <a:pt x="1657" y="508"/>
                  <a:pt x="1671" y="442"/>
                  <a:pt x="1714" y="447"/>
                </a:cubicBezTo>
                <a:cubicBezTo>
                  <a:pt x="1742" y="473"/>
                  <a:pt x="1697" y="488"/>
                  <a:pt x="1705" y="518"/>
                </a:cubicBezTo>
                <a:cubicBezTo>
                  <a:pt x="1732" y="475"/>
                  <a:pt x="1734" y="544"/>
                  <a:pt x="1762" y="513"/>
                </a:cubicBezTo>
                <a:lnTo>
                  <a:pt x="1737" y="468"/>
                </a:lnTo>
                <a:cubicBezTo>
                  <a:pt x="1757" y="407"/>
                  <a:pt x="1784" y="466"/>
                  <a:pt x="1812" y="435"/>
                </a:cubicBezTo>
                <a:cubicBezTo>
                  <a:pt x="1778" y="461"/>
                  <a:pt x="1789" y="497"/>
                  <a:pt x="1802" y="533"/>
                </a:cubicBezTo>
                <a:lnTo>
                  <a:pt x="1800" y="525"/>
                </a:lnTo>
                <a:cubicBezTo>
                  <a:pt x="1820" y="522"/>
                  <a:pt x="1848" y="479"/>
                  <a:pt x="1862" y="514"/>
                </a:cubicBezTo>
                <a:lnTo>
                  <a:pt x="1844" y="599"/>
                </a:lnTo>
                <a:lnTo>
                  <a:pt x="1875" y="537"/>
                </a:lnTo>
                <a:cubicBezTo>
                  <a:pt x="1886" y="547"/>
                  <a:pt x="1894" y="577"/>
                  <a:pt x="1875" y="593"/>
                </a:cubicBezTo>
                <a:cubicBezTo>
                  <a:pt x="1969" y="645"/>
                  <a:pt x="1872" y="411"/>
                  <a:pt x="1996" y="489"/>
                </a:cubicBezTo>
                <a:cubicBezTo>
                  <a:pt x="1994" y="521"/>
                  <a:pt x="1980" y="543"/>
                  <a:pt x="1947" y="523"/>
                </a:cubicBezTo>
                <a:cubicBezTo>
                  <a:pt x="1941" y="575"/>
                  <a:pt x="1950" y="605"/>
                  <a:pt x="1983" y="624"/>
                </a:cubicBezTo>
                <a:cubicBezTo>
                  <a:pt x="1984" y="628"/>
                  <a:pt x="1983" y="630"/>
                  <a:pt x="1983" y="633"/>
                </a:cubicBezTo>
                <a:cubicBezTo>
                  <a:pt x="2047" y="635"/>
                  <a:pt x="2131" y="639"/>
                  <a:pt x="217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26009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1B9D1-CCB5-459D-BFA7-B4413833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897A-AA05-45A5-BFE6-B4267FF3A60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F6961-B8E0-4A28-A39C-761258CB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5B00D-71CE-457F-B139-4312AAA3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7383-7EAB-42E7-88EF-735B0BF25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4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57E3-4FF6-4F89-9FEF-215A9639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F8611-1425-4E94-B036-DEBF7C6E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52148-564B-403B-A09C-30103757A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E58D6-61A6-42E1-97B4-6BD40AFB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897A-AA05-45A5-BFE6-B4267FF3A60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A7626-01B2-4B36-B2D1-38FDDF28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C4F8F-8376-4B7B-8BDE-1ECD49DF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7383-7EAB-42E7-88EF-735B0BF25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6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3DE7-DE1C-47F0-AFB0-3A8E2383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64EF3-16E7-449E-97AB-1770F487B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D956F-FE1A-4A2F-8A96-B20A8EE74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A051-E4A7-4AE4-AFFB-307DAA20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897A-AA05-45A5-BFE6-B4267FF3A60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31AA4-F635-4C1E-BC3B-638F28FA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76EDF-7551-4C97-AF0E-6E507EED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7383-7EAB-42E7-88EF-735B0BF25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1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C75EC-276E-4D65-B5E2-84BFAF05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14B4-757E-4476-BCC3-E1740FD1A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400300"/>
            <a:ext cx="7886700" cy="377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25C6-9B5D-481C-B839-71C4E242E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49E6897A-AA05-45A5-BFE6-B4267FF3A60B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0377-72DA-4ABE-958E-7A21C7509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530A-9708-4F16-A76B-D6540DEE0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B8A7383-7EAB-42E7-88EF-735B0BF25D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3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500" b="1" kern="1200">
          <a:solidFill>
            <a:schemeClr val="bg1"/>
          </a:solidFill>
          <a:latin typeface="ChalkPaint" panose="02000603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halkPaint" panose="02000603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700" kern="1200">
          <a:solidFill>
            <a:schemeClr val="bg1"/>
          </a:solidFill>
          <a:latin typeface="ChalkPaint" panose="02000603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halkPaint" panose="02000603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halkPaint" panose="02000603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halkPaint" panose="02000603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Upravljanje</a:t>
            </a:r>
            <a:r>
              <a:rPr lang="en-US" sz="6000" dirty="0"/>
              <a:t> HTML </a:t>
            </a:r>
            <a:r>
              <a:rPr lang="en-US" sz="6000" dirty="0" err="1"/>
              <a:t>i</a:t>
            </a:r>
            <a:r>
              <a:rPr lang="en-US" sz="6000" dirty="0"/>
              <a:t> CSS </a:t>
            </a:r>
            <a:r>
              <a:rPr lang="en-US" sz="6000" dirty="0" err="1"/>
              <a:t>elementima</a:t>
            </a:r>
            <a:endParaRPr lang="en-US" sz="6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Bojan </a:t>
            </a:r>
            <a:r>
              <a:rPr lang="en-US" dirty="0" err="1"/>
              <a:t>Djoki</a:t>
            </a:r>
            <a:r>
              <a:rPr lang="sr-Latn-RS" dirty="0"/>
              <a:t>ć</a:t>
            </a:r>
            <a:endParaRPr lang="en-US" dirty="0"/>
          </a:p>
          <a:p>
            <a:r>
              <a:rPr lang="en-US" dirty="0"/>
              <a:t>Nikola </a:t>
            </a:r>
            <a:r>
              <a:rPr lang="en-US" dirty="0" err="1"/>
              <a:t>Stankovi</a:t>
            </a:r>
            <a:r>
              <a:rPr lang="sr-Latn-RS" dirty="0"/>
              <a:t>ć</a:t>
            </a: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6D35446-C382-4E63-8AE6-04FF15397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4403" y="4240965"/>
            <a:ext cx="1733194" cy="1970435"/>
          </a:xfrm>
          <a:prstGeom prst="rect">
            <a:avLst/>
          </a:prstGeom>
        </p:spPr>
      </p:pic>
      <p:pic>
        <p:nvPicPr>
          <p:cNvPr id="13" name="Picture 12" descr="A picture containing umbrella, accessory&#10;&#10;Description automatically generated">
            <a:extLst>
              <a:ext uri="{FF2B5EF4-FFF2-40B4-BE49-F238E27FC236}">
                <a16:creationId xmlns:a16="http://schemas.microsoft.com/office/drawing/2014/main" id="{8C07797B-BD5E-4481-B52B-DCEF581BC3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1" y="4240965"/>
            <a:ext cx="2367541" cy="23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spcAft>
                <a:spcPts val="600"/>
              </a:spcAft>
            </a:pPr>
            <a:fld id="{1C0DB9A4-7C00-41BB-B303-4E91C20728DD}" type="slidenum">
              <a:rPr lang="en-US" smtClean="0">
                <a:solidFill>
                  <a:prstClr val="white"/>
                </a:solidFill>
                <a:latin typeface="Calibri" panose="020F0502020204030204"/>
              </a:rPr>
              <a:pPr defTabSz="685800">
                <a:spcAft>
                  <a:spcPts val="600"/>
                </a:spcAft>
              </a:pPr>
              <a:t>10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B3E419FF-83E9-44CF-ADC6-3708A53BC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92" y="558651"/>
            <a:ext cx="5497306" cy="549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5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152650"/>
            <a:ext cx="6781801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DOM</a:t>
            </a:r>
            <a:r>
              <a:rPr lang="sr-Latn-RS" dirty="0"/>
              <a:t> (Document Object Model)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19800" y="1676400"/>
          <a:ext cx="28956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04800" y="2209800"/>
            <a:ext cx="5791200" cy="3886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5800" y="2819400"/>
            <a:ext cx="5334000" cy="28956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66800" y="3352800"/>
            <a:ext cx="3352800" cy="304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66800" y="3657600"/>
            <a:ext cx="4724400" cy="2286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95400" y="3352800"/>
            <a:ext cx="762000" cy="304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76400" y="3657600"/>
            <a:ext cx="1219200" cy="304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19200" y="4724400"/>
            <a:ext cx="2743200" cy="304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10000" y="4724400"/>
            <a:ext cx="1219200" cy="304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143000" y="4724400"/>
            <a:ext cx="9906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3657600"/>
            <a:ext cx="1524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57400" y="3352800"/>
            <a:ext cx="1905000" cy="304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38600" y="3657600"/>
            <a:ext cx="1219200" cy="304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HTML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4724400" cy="4525963"/>
          </a:xfrm>
        </p:spPr>
        <p:txBody>
          <a:bodyPr/>
          <a:lstStyle/>
          <a:p>
            <a:r>
              <a:rPr lang="sr-Latn-RS" dirty="0"/>
              <a:t>Svaki HTML element, </a:t>
            </a:r>
            <a:br>
              <a:rPr lang="en-US" dirty="0"/>
            </a:br>
            <a:r>
              <a:rPr lang="sr-Latn-RS" dirty="0"/>
              <a:t>atribut HTML elementa i </a:t>
            </a:r>
            <a:br>
              <a:rPr lang="en-US" dirty="0"/>
            </a:br>
            <a:r>
              <a:rPr lang="sr-Latn-RS" dirty="0"/>
              <a:t>funkcija HTML elementa pred</a:t>
            </a:r>
            <a:r>
              <a:rPr lang="en-US" dirty="0"/>
              <a:t>s</a:t>
            </a:r>
            <a:r>
              <a:rPr lang="sr-Latn-RS" dirty="0"/>
              <a:t>tavlja čvor</a:t>
            </a:r>
            <a:r>
              <a:rPr lang="en-US" dirty="0"/>
              <a:t> </a:t>
            </a:r>
            <a:r>
              <a:rPr lang="sr-Latn-RS" dirty="0"/>
              <a:t>u </a:t>
            </a:r>
            <a:br>
              <a:rPr lang="en-US" dirty="0"/>
            </a:br>
            <a:r>
              <a:rPr lang="sr-Latn-RS" dirty="0"/>
              <a:t>hijerrhijski organizovanom </a:t>
            </a:r>
            <a:br>
              <a:rPr lang="en-US" dirty="0"/>
            </a:br>
            <a:r>
              <a:rPr lang="sr-Latn-RS" dirty="0"/>
              <a:t>stablu koje čini HTML dokument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98107451"/>
              </p:ext>
            </p:extLst>
          </p:nvPr>
        </p:nvGraphicFramePr>
        <p:xfrm>
          <a:off x="2636520" y="1676400"/>
          <a:ext cx="716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</a:t>
            </a:r>
            <a:r>
              <a:rPr lang="en-US" dirty="0" err="1"/>
              <a:t>ristup</a:t>
            </a:r>
            <a:r>
              <a:rPr lang="en-US" dirty="0"/>
              <a:t> HTML </a:t>
            </a:r>
            <a:r>
              <a:rPr lang="en-US" dirty="0" err="1"/>
              <a:t>elementima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document</a:t>
            </a:r>
            <a:r>
              <a:rPr lang="sr-Latn-RS" dirty="0"/>
              <a:t> – HTML Document</a:t>
            </a:r>
          </a:p>
          <a:p>
            <a:pPr>
              <a:buNone/>
            </a:pPr>
            <a:endParaRPr lang="sr-Latn-RS" dirty="0"/>
          </a:p>
          <a:p>
            <a:r>
              <a:rPr lang="en-US" dirty="0"/>
              <a:t>Po id-u </a:t>
            </a:r>
            <a:r>
              <a:rPr lang="en-US" dirty="0" err="1"/>
              <a:t>elementa</a:t>
            </a:r>
            <a:endParaRPr lang="sr-Latn-RS" dirty="0"/>
          </a:p>
          <a:p>
            <a:endParaRPr lang="sr-Latn-RS" dirty="0"/>
          </a:p>
          <a:p>
            <a:r>
              <a:rPr lang="en-US" dirty="0"/>
              <a:t>Po </a:t>
            </a:r>
            <a:r>
              <a:rPr lang="en-US" dirty="0" err="1"/>
              <a:t>imenu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sr-Latn-RS" dirty="0"/>
              <a:t>a</a:t>
            </a:r>
            <a:r>
              <a:rPr lang="en-US" dirty="0" err="1"/>
              <a:t>ta</a:t>
            </a:r>
            <a:endParaRPr lang="sr-Latn-RS" dirty="0"/>
          </a:p>
          <a:p>
            <a:endParaRPr lang="sr-Latn-RS" dirty="0"/>
          </a:p>
          <a:p>
            <a:r>
              <a:rPr lang="en-US" dirty="0"/>
              <a:t>Po </a:t>
            </a:r>
            <a:r>
              <a:rPr lang="en-US" dirty="0" err="1"/>
              <a:t>klasi</a:t>
            </a:r>
            <a:r>
              <a:rPr lang="en-US" dirty="0"/>
              <a:t> </a:t>
            </a:r>
            <a:r>
              <a:rPr lang="en-US" dirty="0" err="1"/>
              <a:t>elemenata</a:t>
            </a:r>
            <a:endParaRPr lang="sr-Latn-RS" dirty="0"/>
          </a:p>
          <a:p>
            <a:endParaRPr lang="sr-Latn-RS" dirty="0"/>
          </a:p>
          <a:p>
            <a:r>
              <a:rPr lang="en-US" dirty="0"/>
              <a:t>Po </a:t>
            </a:r>
            <a:r>
              <a:rPr lang="sr-Latn-RS" dirty="0"/>
              <a:t>imenu</a:t>
            </a:r>
            <a:r>
              <a:rPr lang="en-US" dirty="0"/>
              <a:t> tag-</a:t>
            </a:r>
            <a:r>
              <a:rPr lang="sr-Latn-RS" dirty="0"/>
              <a:t>ova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8478" y="2964829"/>
            <a:ext cx="5043311" cy="51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8478" y="3903602"/>
            <a:ext cx="5029200" cy="47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8478" y="4814889"/>
            <a:ext cx="582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8478" y="5593080"/>
            <a:ext cx="570585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</a:t>
            </a:r>
            <a:r>
              <a:rPr lang="en-US" dirty="0" err="1"/>
              <a:t>ristup</a:t>
            </a:r>
            <a:r>
              <a:rPr lang="en-US" dirty="0"/>
              <a:t> HTML </a:t>
            </a:r>
            <a:r>
              <a:rPr lang="en-US" dirty="0" err="1"/>
              <a:t>elementima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sr-Latn-RS" dirty="0"/>
              <a:t>Jedinstveni čvorovi HTML dokumenta</a:t>
            </a:r>
          </a:p>
          <a:p>
            <a:r>
              <a:rPr lang="sr-Latn-RS" dirty="0"/>
              <a:t>Html element</a:t>
            </a:r>
          </a:p>
          <a:p>
            <a:r>
              <a:rPr lang="sr-Latn-RS" dirty="0"/>
              <a:t>Head sekcija</a:t>
            </a:r>
          </a:p>
          <a:p>
            <a:r>
              <a:rPr lang="sr-Latn-RS" dirty="0"/>
              <a:t>Body sekcija</a:t>
            </a:r>
          </a:p>
          <a:p>
            <a:pPr>
              <a:buNone/>
            </a:pPr>
            <a:endParaRPr lang="sr-Latn-RS" dirty="0"/>
          </a:p>
          <a:p>
            <a:pPr>
              <a:buNone/>
            </a:pPr>
            <a:r>
              <a:rPr lang="sr-Latn-RS" dirty="0"/>
              <a:t>Kolekcije čvorova HTML dokumenta</a:t>
            </a:r>
          </a:p>
          <a:p>
            <a:r>
              <a:rPr lang="sr-Latn-RS" dirty="0"/>
              <a:t>Svi</a:t>
            </a:r>
            <a:r>
              <a:rPr lang="sr-Cyrl-RS" dirty="0"/>
              <a:t> </a:t>
            </a:r>
            <a:r>
              <a:rPr lang="en-US" dirty="0"/>
              <a:t>&lt;form&gt; </a:t>
            </a:r>
            <a:r>
              <a:rPr lang="en-US" dirty="0" err="1"/>
              <a:t>elementi</a:t>
            </a:r>
            <a:endParaRPr lang="en-US" dirty="0"/>
          </a:p>
          <a:p>
            <a:r>
              <a:rPr lang="en-US" dirty="0" err="1"/>
              <a:t>Svi</a:t>
            </a:r>
            <a:r>
              <a:rPr lang="en-US" dirty="0"/>
              <a:t> &lt;</a:t>
            </a:r>
            <a:r>
              <a:rPr lang="en-US" dirty="0" err="1"/>
              <a:t>img</a:t>
            </a:r>
            <a:r>
              <a:rPr lang="en-US" dirty="0"/>
              <a:t>&gt; </a:t>
            </a:r>
            <a:r>
              <a:rPr lang="en-US" dirty="0" err="1"/>
              <a:t>elementi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sr-Latn-RS" dirty="0"/>
          </a:p>
          <a:p>
            <a:pPr>
              <a:buNone/>
            </a:pPr>
            <a:endParaRPr lang="sr-Latn-RS" dirty="0"/>
          </a:p>
          <a:p>
            <a:endParaRPr lang="sr-Latn-R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590800"/>
            <a:ext cx="3962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sr-Latn-RS" dirty="0"/>
              <a:t>Dinamičko dodavanje sadržaja HTML dokumentu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4279"/>
            <a:ext cx="7886700" cy="3967163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Kreiranje HTML elemenata</a:t>
            </a:r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Kreiranje tekstualnog sadržaja</a:t>
            </a:r>
          </a:p>
          <a:p>
            <a:endParaRPr lang="sr-Latn-RS" dirty="0"/>
          </a:p>
          <a:p>
            <a:r>
              <a:rPr lang="sr-Latn-RS" dirty="0"/>
              <a:t>Dodavanje elementa unutar drugog elementa</a:t>
            </a:r>
          </a:p>
          <a:p>
            <a:r>
              <a:rPr lang="sr-Latn-RS" dirty="0"/>
              <a:t>Brisanje elementa</a:t>
            </a:r>
          </a:p>
          <a:p>
            <a:r>
              <a:rPr lang="sr-Latn-RS" dirty="0"/>
              <a:t>Zamena jednog elementa drugim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3320" y="2377387"/>
            <a:ext cx="4495800" cy="95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5790" y="3924368"/>
            <a:ext cx="4099560" cy="48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993" y="5808069"/>
            <a:ext cx="7466413" cy="89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Dodela vrednosti atributima HTML elementima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2133600"/>
            <a:ext cx="8229600" cy="304799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element.atribut</a:t>
            </a:r>
            <a:r>
              <a:rPr lang="en-US" dirty="0"/>
              <a:t> = </a:t>
            </a:r>
            <a:r>
              <a:rPr lang="en-US" dirty="0" err="1"/>
              <a:t>vrednost</a:t>
            </a:r>
            <a:r>
              <a:rPr lang="en-US" dirty="0"/>
              <a:t>;</a:t>
            </a:r>
          </a:p>
          <a:p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atributima</a:t>
            </a:r>
            <a:endParaRPr lang="en-US" dirty="0"/>
          </a:p>
          <a:p>
            <a:pPr lvl="1"/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atributu</a:t>
            </a:r>
            <a:endParaRPr lang="en-US" dirty="0"/>
          </a:p>
          <a:p>
            <a:pPr lvl="1"/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atributa</a:t>
            </a:r>
            <a:endParaRPr lang="en-US" dirty="0"/>
          </a:p>
          <a:p>
            <a:pPr lvl="1"/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atributa</a:t>
            </a:r>
            <a:endParaRPr lang="en-US" dirty="0"/>
          </a:p>
          <a:p>
            <a:pPr lvl="1"/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atributa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5" y="2499360"/>
            <a:ext cx="5181600" cy="240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2025" y="5112544"/>
            <a:ext cx="5791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sr-Latn-RS" sz="4200"/>
              <a:t>Dodela vrednosti funkcijama HTML elemenata</a:t>
            </a:r>
            <a:endParaRPr lang="en-US" sz="420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14269" y="4270494"/>
            <a:ext cx="7296811" cy="245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2673" y="1690689"/>
            <a:ext cx="8062677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 err="1"/>
              <a:t>element.funkcija</a:t>
            </a:r>
            <a:r>
              <a:rPr lang="en-US" sz="2800" dirty="0"/>
              <a:t> = </a:t>
            </a:r>
            <a:r>
              <a:rPr lang="sr-Latn-RS" sz="2800" dirty="0"/>
              <a:t>javascript_funkcija</a:t>
            </a:r>
            <a:r>
              <a:rPr lang="en-US" sz="2800" dirty="0"/>
              <a:t>;</a:t>
            </a:r>
          </a:p>
          <a:p>
            <a:r>
              <a:rPr lang="en-US" sz="2800" dirty="0" err="1"/>
              <a:t>Pristup</a:t>
            </a:r>
            <a:r>
              <a:rPr lang="en-US" sz="2800" dirty="0"/>
              <a:t> </a:t>
            </a:r>
            <a:r>
              <a:rPr lang="en-US" sz="2800" dirty="0" err="1"/>
              <a:t>elementu</a:t>
            </a:r>
            <a:r>
              <a:rPr lang="en-US" sz="2800" dirty="0"/>
              <a:t> (</a:t>
            </a:r>
            <a:r>
              <a:rPr lang="en-US" sz="2800" dirty="0" err="1"/>
              <a:t>voditi</a:t>
            </a:r>
            <a:r>
              <a:rPr lang="en-US" sz="2800" dirty="0"/>
              <a:t> ra</a:t>
            </a:r>
            <a:r>
              <a:rPr lang="sr-Latn-RS" sz="2800" dirty="0"/>
              <a:t>č</a:t>
            </a:r>
            <a:r>
              <a:rPr lang="en-US" sz="2800" dirty="0"/>
              <a:t>una o </a:t>
            </a:r>
            <a:r>
              <a:rPr lang="en-US" sz="2800" dirty="0" err="1"/>
              <a:t>jedinstvenosti</a:t>
            </a:r>
            <a:r>
              <a:rPr lang="en-US" sz="2800" dirty="0"/>
              <a:t>)</a:t>
            </a:r>
            <a:r>
              <a:rPr lang="sr-Latn-RS" sz="2800" dirty="0"/>
              <a:t> i zadavanje funkcije kao vrednosti, po imenu ili definisanjem.</a:t>
            </a:r>
            <a:r>
              <a:rPr lang="en-US" sz="2800" dirty="0"/>
              <a:t> </a:t>
            </a:r>
            <a:endParaRPr lang="sr-Latn-RS" sz="2800" dirty="0"/>
          </a:p>
          <a:p>
            <a:r>
              <a:rPr lang="sr-Latn-RS" sz="2800" dirty="0"/>
              <a:t>Mogućnost uklanjanja funkcija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Pode</a:t>
            </a:r>
            <a:r>
              <a:rPr lang="sr-Latn-RS" dirty="0"/>
              <a:t>šavanje CSS-a HTML elemenata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element.style.atribut</a:t>
            </a:r>
            <a:r>
              <a:rPr lang="en-US" dirty="0"/>
              <a:t> = </a:t>
            </a:r>
            <a:r>
              <a:rPr lang="en-US" dirty="0" err="1"/>
              <a:t>vrednost</a:t>
            </a:r>
            <a:r>
              <a:rPr lang="en-US" dirty="0"/>
              <a:t>;</a:t>
            </a:r>
          </a:p>
          <a:p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elementu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elementima</a:t>
            </a:r>
            <a:r>
              <a:rPr lang="en-US" dirty="0"/>
              <a:t>,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atrubutu</a:t>
            </a:r>
            <a:r>
              <a:rPr lang="en-US" dirty="0"/>
              <a:t> style, 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kraju</a:t>
            </a:r>
            <a:r>
              <a:rPr lang="en-US" dirty="0"/>
              <a:t> </a:t>
            </a:r>
            <a:r>
              <a:rPr lang="en-US" dirty="0" err="1"/>
              <a:t>svojstvu</a:t>
            </a:r>
            <a:r>
              <a:rPr lang="en-US" dirty="0"/>
              <a:t> </a:t>
            </a:r>
            <a:r>
              <a:rPr lang="en-US" dirty="0" err="1"/>
              <a:t>atributa</a:t>
            </a:r>
            <a:r>
              <a:rPr lang="en-US" dirty="0"/>
              <a:t> style </a:t>
            </a:r>
            <a:r>
              <a:rPr lang="en-US" dirty="0" err="1"/>
              <a:t>kome</a:t>
            </a:r>
            <a:r>
              <a:rPr lang="en-US" dirty="0"/>
              <a:t> se </a:t>
            </a:r>
            <a:r>
              <a:rPr lang="en-US" dirty="0" err="1"/>
              <a:t>zadaje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.</a:t>
            </a:r>
            <a:endParaRPr lang="sr-Latn-RS" dirty="0"/>
          </a:p>
          <a:p>
            <a:pPr>
              <a:buNone/>
            </a:pPr>
            <a:r>
              <a:rPr lang="en-US" dirty="0"/>
              <a:t> </a:t>
            </a:r>
            <a:endParaRPr lang="sr-Latn-RS" dirty="0"/>
          </a:p>
          <a:p>
            <a:endParaRPr lang="sr-Latn-RS" dirty="0"/>
          </a:p>
          <a:p>
            <a:r>
              <a:rPr lang="sr-Latn-RS" dirty="0"/>
              <a:t>Mogućnost </a:t>
            </a:r>
            <a:r>
              <a:rPr lang="en-US" dirty="0" err="1"/>
              <a:t>upravljanja</a:t>
            </a:r>
            <a:r>
              <a:rPr lang="sr-Latn-RS" dirty="0"/>
              <a:t> </a:t>
            </a:r>
            <a:r>
              <a:rPr lang="en-US" dirty="0"/>
              <a:t>&lt;style&gt; </a:t>
            </a:r>
            <a:r>
              <a:rPr lang="en-US" dirty="0" err="1"/>
              <a:t>elementima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head </a:t>
            </a:r>
            <a:r>
              <a:rPr lang="en-US" dirty="0" err="1"/>
              <a:t>sekcije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ostalim</a:t>
            </a:r>
            <a:r>
              <a:rPr lang="en-US" dirty="0"/>
              <a:t> html </a:t>
            </a:r>
            <a:r>
              <a:rPr lang="en-US" dirty="0" err="1"/>
              <a:t>elementima</a:t>
            </a:r>
            <a:r>
              <a:rPr lang="en-US" dirty="0"/>
              <a:t>, a CSS </a:t>
            </a:r>
            <a:r>
              <a:rPr lang="en-US" dirty="0" err="1"/>
              <a:t>kod</a:t>
            </a:r>
            <a:r>
              <a:rPr lang="en-US" dirty="0"/>
              <a:t> bi </a:t>
            </a:r>
            <a:r>
              <a:rPr lang="en-US" dirty="0" err="1"/>
              <a:t>predstavljao</a:t>
            </a:r>
            <a:r>
              <a:rPr lang="en-US" dirty="0"/>
              <a:t> </a:t>
            </a:r>
            <a:r>
              <a:rPr lang="en-US" dirty="0" err="1"/>
              <a:t>tekstualnii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sr-Latn-RS" dirty="0"/>
              <a:t>žaj tih elemenata.</a:t>
            </a:r>
          </a:p>
          <a:p>
            <a:r>
              <a:rPr lang="sr-Latn-RS" dirty="0"/>
              <a:t>Mogućnost pristupa HTML elementima po CSS selektorima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125" y="3429000"/>
            <a:ext cx="799542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6014" y="5689945"/>
            <a:ext cx="4800600" cy="487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PGO-Blackboard">
      <a:dk1>
        <a:sysClr val="windowText" lastClr="000000"/>
      </a:dk1>
      <a:lt1>
        <a:sysClr val="window" lastClr="FFFFFF"/>
      </a:lt1>
      <a:dk2>
        <a:srgbClr val="013D9A"/>
      </a:dk2>
      <a:lt2>
        <a:srgbClr val="E88388"/>
      </a:lt2>
      <a:accent1>
        <a:srgbClr val="A8CC8C"/>
      </a:accent1>
      <a:accent2>
        <a:srgbClr val="DBAB79"/>
      </a:accent2>
      <a:accent3>
        <a:srgbClr val="71BEF2"/>
      </a:accent3>
      <a:accent4>
        <a:srgbClr val="D290E4"/>
      </a:accent4>
      <a:accent5>
        <a:srgbClr val="66C2CD"/>
      </a:accent5>
      <a:accent6>
        <a:srgbClr val="F8F87B"/>
      </a:accent6>
      <a:hlink>
        <a:srgbClr val="EE3F53"/>
      </a:hlink>
      <a:folHlink>
        <a:srgbClr val="EE3F5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11_T_PGO_Chalkboard-4_3" id="{91BC04FD-DA47-4826-BEA0-129D430DD3E0}" vid="{69E5F875-FADB-4C88-A2F2-CB51BA2638B2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11_T_PGO_Chalkboard-4_3" id="{91BC04FD-DA47-4826-BEA0-129D430DD3E0}" vid="{8CE7E8FC-789B-4CDA-A7D2-0FD39F91E52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261</Words>
  <Application>Microsoft Office PowerPoint</Application>
  <PresentationFormat>On-screen Show (4:3)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ChalkPaint</vt:lpstr>
      <vt:lpstr>1_Custom Design</vt:lpstr>
      <vt:lpstr>Custom Design</vt:lpstr>
      <vt:lpstr>Upravljanje HTML i CSS elementima</vt:lpstr>
      <vt:lpstr>HTML DOM (Document Object Model)</vt:lpstr>
      <vt:lpstr>HTML DOM</vt:lpstr>
      <vt:lpstr>Pristup HTML elementima</vt:lpstr>
      <vt:lpstr>Pristup HTML elementima</vt:lpstr>
      <vt:lpstr>Dinamičko dodavanje sadržaja HTML dokumentu</vt:lpstr>
      <vt:lpstr>Dodela vrednosti atributima HTML elementima</vt:lpstr>
      <vt:lpstr>Dodela vrednosti funkcijama HTML elemenata</vt:lpstr>
      <vt:lpstr>Podešavanje CSS-a HTML elemenata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Upravljanje HTML i CSS elementima</dc:title>
  <dc:creator>Bojan Đokić</dc:creator>
  <cp:lastModifiedBy>Bojan Đokić</cp:lastModifiedBy>
  <cp:revision>2</cp:revision>
  <dcterms:created xsi:type="dcterms:W3CDTF">2019-10-04T15:11:35Z</dcterms:created>
  <dcterms:modified xsi:type="dcterms:W3CDTF">2019-10-04T15:25:04Z</dcterms:modified>
</cp:coreProperties>
</file>