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3"/>
  </p:notesMasterIdLst>
  <p:sldIdLst>
    <p:sldId id="256" r:id="rId2"/>
    <p:sldId id="257" r:id="rId3"/>
    <p:sldId id="259" r:id="rId4"/>
    <p:sldId id="258" r:id="rId5"/>
    <p:sldId id="295" r:id="rId6"/>
    <p:sldId id="264" r:id="rId7"/>
    <p:sldId id="296" r:id="rId8"/>
    <p:sldId id="261" r:id="rId9"/>
    <p:sldId id="273" r:id="rId10"/>
    <p:sldId id="297" r:id="rId11"/>
    <p:sldId id="298" r:id="rId12"/>
  </p:sldIdLst>
  <p:sldSz cx="9144000" cy="5143500" type="screen16x9"/>
  <p:notesSz cx="6858000" cy="9144000"/>
  <p:embeddedFontLst>
    <p:embeddedFont>
      <p:font typeface="Cousine"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55EEA4-988B-492D-99E5-9B07CBB69424}">
  <a:tblStyle styleId="{FC55EEA4-988B-492D-99E5-9B07CBB6942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216E642-95D0-4B56-8B43-F84085D1147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92" autoAdjust="0"/>
    <p:restoredTop sz="94660"/>
  </p:normalViewPr>
  <p:slideViewPr>
    <p:cSldViewPr snapToGrid="0">
      <p:cViewPr varScale="1">
        <p:scale>
          <a:sx n="143" d="100"/>
          <a:sy n="143" d="100"/>
        </p:scale>
        <p:origin x="2424" y="11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34406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93850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35524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0411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914400" y="2980864"/>
            <a:ext cx="7212600" cy="1159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b="1"/>
            </a:lvl1pPr>
            <a:lvl2pPr lvl="1">
              <a:spcBef>
                <a:spcPts val="0"/>
              </a:spcBef>
              <a:spcAft>
                <a:spcPts val="0"/>
              </a:spcAft>
              <a:buSzPts val="4800"/>
              <a:buNone/>
              <a:defRPr sz="4800" b="1"/>
            </a:lvl2pPr>
            <a:lvl3pPr lvl="2">
              <a:spcBef>
                <a:spcPts val="0"/>
              </a:spcBef>
              <a:spcAft>
                <a:spcPts val="0"/>
              </a:spcAft>
              <a:buSzPts val="4800"/>
              <a:buNone/>
              <a:defRPr sz="4800" b="1"/>
            </a:lvl3pPr>
            <a:lvl4pPr lvl="3">
              <a:spcBef>
                <a:spcPts val="0"/>
              </a:spcBef>
              <a:spcAft>
                <a:spcPts val="0"/>
              </a:spcAft>
              <a:buSzPts val="4800"/>
              <a:buNone/>
              <a:defRPr sz="4800" b="1"/>
            </a:lvl4pPr>
            <a:lvl5pPr lvl="4">
              <a:spcBef>
                <a:spcPts val="0"/>
              </a:spcBef>
              <a:spcAft>
                <a:spcPts val="0"/>
              </a:spcAft>
              <a:buSzPts val="4800"/>
              <a:buNone/>
              <a:defRPr sz="4800" b="1"/>
            </a:lvl5pPr>
            <a:lvl6pPr lvl="5">
              <a:spcBef>
                <a:spcPts val="0"/>
              </a:spcBef>
              <a:spcAft>
                <a:spcPts val="0"/>
              </a:spcAft>
              <a:buSzPts val="4800"/>
              <a:buNone/>
              <a:defRPr sz="4800" b="1"/>
            </a:lvl6pPr>
            <a:lvl7pPr lvl="6">
              <a:spcBef>
                <a:spcPts val="0"/>
              </a:spcBef>
              <a:spcAft>
                <a:spcPts val="0"/>
              </a:spcAft>
              <a:buSzPts val="4800"/>
              <a:buNone/>
              <a:defRPr sz="4800" b="1"/>
            </a:lvl7pPr>
            <a:lvl8pPr lvl="7">
              <a:spcBef>
                <a:spcPts val="0"/>
              </a:spcBef>
              <a:spcAft>
                <a:spcPts val="0"/>
              </a:spcAft>
              <a:buSzPts val="4800"/>
              <a:buNone/>
              <a:defRPr sz="4800" b="1"/>
            </a:lvl8pPr>
            <a:lvl9pPr lvl="8">
              <a:spcBef>
                <a:spcPts val="0"/>
              </a:spcBef>
              <a:spcAft>
                <a:spcPts val="0"/>
              </a:spcAft>
              <a:buSzPts val="4800"/>
              <a:buNone/>
              <a:defRPr sz="4800" b="1"/>
            </a:lvl9pPr>
          </a:lstStyle>
          <a:p>
            <a:endParaRPr/>
          </a:p>
        </p:txBody>
      </p:sp>
      <p:sp>
        <p:nvSpPr>
          <p:cNvPr id="13" name="Google Shape;13;p2"/>
          <p:cNvSpPr/>
          <p:nvPr/>
        </p:nvSpPr>
        <p:spPr>
          <a:xfrm rot="5400000">
            <a:off x="4527177" y="744699"/>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4" name="Google Shape;14;p2"/>
          <p:cNvSpPr/>
          <p:nvPr/>
        </p:nvSpPr>
        <p:spPr>
          <a:xfrm rot="10800000">
            <a:off x="660998" y="3645100"/>
            <a:ext cx="1080000" cy="9951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5" name="Google Shape;15;p2"/>
          <p:cNvCxnSpPr/>
          <p:nvPr/>
        </p:nvCxnSpPr>
        <p:spPr>
          <a:xfrm>
            <a:off x="8296743" y="2299856"/>
            <a:ext cx="0" cy="2075100"/>
          </a:xfrm>
          <a:prstGeom prst="straightConnector1">
            <a:avLst/>
          </a:prstGeom>
          <a:noFill/>
          <a:ln w="9525" cap="flat" cmpd="sng">
            <a:solidFill>
              <a:srgbClr val="FFFFFF"/>
            </a:solidFill>
            <a:prstDash val="solid"/>
            <a:round/>
            <a:headEnd type="triangle" w="sm" len="sm"/>
            <a:tailEnd type="triangle" w="sm" len="sm"/>
          </a:ln>
        </p:spPr>
      </p:cxnSp>
      <p:sp>
        <p:nvSpPr>
          <p:cNvPr id="16" name="Google Shape;16;p2"/>
          <p:cNvSpPr/>
          <p:nvPr/>
        </p:nvSpPr>
        <p:spPr>
          <a:xfrm rot="-5400000">
            <a:off x="4525702" y="-1293868"/>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dashDot"/>
            <a:miter lim="8000"/>
            <a:headEnd type="none" w="med" len="med"/>
            <a:tailEnd type="none" w="med" len="med"/>
          </a:ln>
        </p:spPr>
      </p:sp>
      <p:sp>
        <p:nvSpPr>
          <p:cNvPr id="17" name="Google Shape;17;p2"/>
          <p:cNvSpPr/>
          <p:nvPr/>
        </p:nvSpPr>
        <p:spPr>
          <a:xfrm>
            <a:off x="7216304" y="1888685"/>
            <a:ext cx="1395000" cy="12855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8"/>
        <p:cNvGrpSpPr/>
        <p:nvPr/>
      </p:nvGrpSpPr>
      <p:grpSpPr>
        <a:xfrm>
          <a:off x="0" y="0"/>
          <a:ext cx="0" cy="0"/>
          <a:chOff x="0" y="0"/>
          <a:chExt cx="0" cy="0"/>
        </a:xfrm>
      </p:grpSpPr>
      <p:sp>
        <p:nvSpPr>
          <p:cNvPr id="19" name="Google Shape;19;p3"/>
          <p:cNvSpPr/>
          <p:nvPr/>
        </p:nvSpPr>
        <p:spPr>
          <a:xfrm rot="5400000">
            <a:off x="4527177" y="-550510"/>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20" name="Google Shape;20;p3"/>
          <p:cNvSpPr/>
          <p:nvPr/>
        </p:nvSpPr>
        <p:spPr>
          <a:xfrm rot="-5400000">
            <a:off x="695075" y="986571"/>
            <a:ext cx="995100" cy="10662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1" name="Google Shape;21;p3"/>
          <p:cNvCxnSpPr/>
          <p:nvPr/>
        </p:nvCxnSpPr>
        <p:spPr>
          <a:xfrm>
            <a:off x="8365300" y="1345300"/>
            <a:ext cx="0" cy="1696800"/>
          </a:xfrm>
          <a:prstGeom prst="straightConnector1">
            <a:avLst/>
          </a:prstGeom>
          <a:noFill/>
          <a:ln w="9525" cap="flat" cmpd="sng">
            <a:solidFill>
              <a:srgbClr val="FFFFFF"/>
            </a:solidFill>
            <a:prstDash val="solid"/>
            <a:round/>
            <a:headEnd type="triangle" w="sm" len="sm"/>
            <a:tailEnd type="triangle" w="sm" len="sm"/>
          </a:ln>
        </p:spPr>
      </p:cxnSp>
      <p:sp>
        <p:nvSpPr>
          <p:cNvPr id="22" name="Google Shape;22;p3"/>
          <p:cNvSpPr/>
          <p:nvPr/>
        </p:nvSpPr>
        <p:spPr>
          <a:xfrm rot="-5400000">
            <a:off x="4525702" y="-2134011"/>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dashDot"/>
            <a:miter lim="8000"/>
            <a:headEnd type="none" w="med" len="med"/>
            <a:tailEnd type="none" w="med" len="med"/>
          </a:ln>
        </p:spPr>
      </p:sp>
      <p:sp>
        <p:nvSpPr>
          <p:cNvPr id="23" name="Google Shape;23;p3"/>
          <p:cNvSpPr/>
          <p:nvPr/>
        </p:nvSpPr>
        <p:spPr>
          <a:xfrm rot="5400000">
            <a:off x="7048175" y="2866905"/>
            <a:ext cx="1285500" cy="13773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3"/>
          <p:cNvSpPr txBox="1">
            <a:spLocks noGrp="1"/>
          </p:cNvSpPr>
          <p:nvPr>
            <p:ph type="ctrTitle"/>
          </p:nvPr>
        </p:nvSpPr>
        <p:spPr>
          <a:xfrm>
            <a:off x="921200" y="1509206"/>
            <a:ext cx="7205700" cy="1159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b="1"/>
            </a:lvl1pPr>
            <a:lvl2pPr lvl="1" rtl="0">
              <a:spcBef>
                <a:spcPts val="0"/>
              </a:spcBef>
              <a:spcAft>
                <a:spcPts val="0"/>
              </a:spcAft>
              <a:buSzPts val="3600"/>
              <a:buNone/>
              <a:defRPr sz="3600" b="1"/>
            </a:lvl2pPr>
            <a:lvl3pPr lvl="2" rtl="0">
              <a:spcBef>
                <a:spcPts val="0"/>
              </a:spcBef>
              <a:spcAft>
                <a:spcPts val="0"/>
              </a:spcAft>
              <a:buSzPts val="3600"/>
              <a:buNone/>
              <a:defRPr sz="3600" b="1"/>
            </a:lvl3pPr>
            <a:lvl4pPr lvl="3" rtl="0">
              <a:spcBef>
                <a:spcPts val="0"/>
              </a:spcBef>
              <a:spcAft>
                <a:spcPts val="0"/>
              </a:spcAft>
              <a:buSzPts val="3600"/>
              <a:buNone/>
              <a:defRPr sz="3600" b="1"/>
            </a:lvl4pPr>
            <a:lvl5pPr lvl="4" rtl="0">
              <a:spcBef>
                <a:spcPts val="0"/>
              </a:spcBef>
              <a:spcAft>
                <a:spcPts val="0"/>
              </a:spcAft>
              <a:buSzPts val="3600"/>
              <a:buNone/>
              <a:defRPr sz="3600" b="1"/>
            </a:lvl5pPr>
            <a:lvl6pPr lvl="5" rtl="0">
              <a:spcBef>
                <a:spcPts val="0"/>
              </a:spcBef>
              <a:spcAft>
                <a:spcPts val="0"/>
              </a:spcAft>
              <a:buSzPts val="3600"/>
              <a:buNone/>
              <a:defRPr sz="3600" b="1"/>
            </a:lvl6pPr>
            <a:lvl7pPr lvl="6" rtl="0">
              <a:spcBef>
                <a:spcPts val="0"/>
              </a:spcBef>
              <a:spcAft>
                <a:spcPts val="0"/>
              </a:spcAft>
              <a:buSzPts val="3600"/>
              <a:buNone/>
              <a:defRPr sz="3600" b="1"/>
            </a:lvl7pPr>
            <a:lvl8pPr lvl="7" rtl="0">
              <a:spcBef>
                <a:spcPts val="0"/>
              </a:spcBef>
              <a:spcAft>
                <a:spcPts val="0"/>
              </a:spcAft>
              <a:buSzPts val="3600"/>
              <a:buNone/>
              <a:defRPr sz="3600" b="1"/>
            </a:lvl8pPr>
            <a:lvl9pPr lvl="8" rtl="0">
              <a:spcBef>
                <a:spcPts val="0"/>
              </a:spcBef>
              <a:spcAft>
                <a:spcPts val="0"/>
              </a:spcAft>
              <a:buSzPts val="3600"/>
              <a:buNone/>
              <a:defRPr sz="3600" b="1"/>
            </a:lvl9pPr>
          </a:lstStyle>
          <a:p>
            <a:endParaRPr/>
          </a:p>
        </p:txBody>
      </p:sp>
      <p:sp>
        <p:nvSpPr>
          <p:cNvPr id="25" name="Google Shape;25;p3"/>
          <p:cNvSpPr txBox="1">
            <a:spLocks noGrp="1"/>
          </p:cNvSpPr>
          <p:nvPr>
            <p:ph type="subTitle" idx="1"/>
          </p:nvPr>
        </p:nvSpPr>
        <p:spPr>
          <a:xfrm>
            <a:off x="4698564" y="3108819"/>
            <a:ext cx="35424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1800"/>
              <a:buNone/>
              <a:defRPr sz="1800">
                <a:solidFill>
                  <a:srgbClr val="FFFFFF"/>
                </a:solidFill>
              </a:defRPr>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2400"/>
              <a:buNone/>
              <a:defRPr>
                <a:solidFill>
                  <a:srgbClr val="FFFFFF"/>
                </a:solidFill>
              </a:defRPr>
            </a:lvl4pPr>
            <a:lvl5pPr lvl="4" algn="r" rtl="0">
              <a:spcBef>
                <a:spcPts val="0"/>
              </a:spcBef>
              <a:spcAft>
                <a:spcPts val="0"/>
              </a:spcAft>
              <a:buClr>
                <a:srgbClr val="FFFFFF"/>
              </a:buClr>
              <a:buSzPts val="2400"/>
              <a:buNone/>
              <a:defRPr>
                <a:solidFill>
                  <a:srgbClr val="FFFFFF"/>
                </a:solidFill>
              </a:defRPr>
            </a:lvl5pPr>
            <a:lvl6pPr lvl="5" algn="r" rtl="0">
              <a:spcBef>
                <a:spcPts val="0"/>
              </a:spcBef>
              <a:spcAft>
                <a:spcPts val="0"/>
              </a:spcAft>
              <a:buClr>
                <a:srgbClr val="FFFFFF"/>
              </a:buClr>
              <a:buSzPts val="2400"/>
              <a:buNone/>
              <a:defRPr>
                <a:solidFill>
                  <a:srgbClr val="FFFFFF"/>
                </a:solidFill>
              </a:defRPr>
            </a:lvl6pPr>
            <a:lvl7pPr lvl="6" algn="r" rtl="0">
              <a:spcBef>
                <a:spcPts val="0"/>
              </a:spcBef>
              <a:spcAft>
                <a:spcPts val="0"/>
              </a:spcAft>
              <a:buClr>
                <a:srgbClr val="FFFFFF"/>
              </a:buClr>
              <a:buSzPts val="2400"/>
              <a:buNone/>
              <a:defRPr>
                <a:solidFill>
                  <a:srgbClr val="FFFFFF"/>
                </a:solidFill>
              </a:defRPr>
            </a:lvl7pPr>
            <a:lvl8pPr lvl="7" algn="r" rtl="0">
              <a:spcBef>
                <a:spcPts val="0"/>
              </a:spcBef>
              <a:spcAft>
                <a:spcPts val="0"/>
              </a:spcAft>
              <a:buClr>
                <a:srgbClr val="FFFFFF"/>
              </a:buClr>
              <a:buSzPts val="2400"/>
              <a:buNone/>
              <a:defRPr>
                <a:solidFill>
                  <a:srgbClr val="FFFFFF"/>
                </a:solidFill>
              </a:defRPr>
            </a:lvl8pPr>
            <a:lvl9pPr lvl="8" algn="r" rtl="0">
              <a:spcBef>
                <a:spcPts val="0"/>
              </a:spcBef>
              <a:spcAft>
                <a:spcPts val="0"/>
              </a:spcAft>
              <a:buClr>
                <a:srgbClr val="FFFFFF"/>
              </a:buClr>
              <a:buSzPts val="2400"/>
              <a:buNone/>
              <a:defRPr>
                <a:solidFill>
                  <a:srgbClr val="FFFFFF"/>
                </a:solidFill>
              </a:defRPr>
            </a:lvl9pPr>
          </a:lstStyle>
          <a:p>
            <a:endParaRPr/>
          </a:p>
        </p:txBody>
      </p:sp>
      <p:sp>
        <p:nvSpPr>
          <p:cNvPr id="26" name="Google Shape;26;p3"/>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0" name="Google Shape;40;p5"/>
          <p:cNvSpPr txBox="1">
            <a:spLocks noGrp="1"/>
          </p:cNvSpPr>
          <p:nvPr>
            <p:ph type="body" idx="1"/>
          </p:nvPr>
        </p:nvSpPr>
        <p:spPr>
          <a:xfrm>
            <a:off x="343225" y="1125000"/>
            <a:ext cx="8290800" cy="36390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41" name="Google Shape;41;p5"/>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4" name="Google Shape;44;p6"/>
          <p:cNvSpPr txBox="1">
            <a:spLocks noGrp="1"/>
          </p:cNvSpPr>
          <p:nvPr>
            <p:ph type="body" idx="1"/>
          </p:nvPr>
        </p:nvSpPr>
        <p:spPr>
          <a:xfrm>
            <a:off x="420778" y="1239803"/>
            <a:ext cx="3994500" cy="372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45" name="Google Shape;45;p6"/>
          <p:cNvSpPr txBox="1">
            <a:spLocks noGrp="1"/>
          </p:cNvSpPr>
          <p:nvPr>
            <p:ph type="body" idx="2"/>
          </p:nvPr>
        </p:nvSpPr>
        <p:spPr>
          <a:xfrm>
            <a:off x="4731381" y="1239803"/>
            <a:ext cx="3994500" cy="372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46" name="Google Shape;46;p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49" name="Google Shape;49;p7"/>
          <p:cNvSpPr txBox="1">
            <a:spLocks noGrp="1"/>
          </p:cNvSpPr>
          <p:nvPr>
            <p:ph type="body" idx="1"/>
          </p:nvPr>
        </p:nvSpPr>
        <p:spPr>
          <a:xfrm>
            <a:off x="457200" y="1234143"/>
            <a:ext cx="2631900" cy="33483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0" name="Google Shape;50;p7"/>
          <p:cNvSpPr txBox="1">
            <a:spLocks noGrp="1"/>
          </p:cNvSpPr>
          <p:nvPr>
            <p:ph type="body" idx="2"/>
          </p:nvPr>
        </p:nvSpPr>
        <p:spPr>
          <a:xfrm>
            <a:off x="3223964" y="1234143"/>
            <a:ext cx="2631900" cy="33483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1" name="Google Shape;51;p7"/>
          <p:cNvSpPr txBox="1">
            <a:spLocks noGrp="1"/>
          </p:cNvSpPr>
          <p:nvPr>
            <p:ph type="body" idx="3"/>
          </p:nvPr>
        </p:nvSpPr>
        <p:spPr>
          <a:xfrm>
            <a:off x="5990727" y="1234143"/>
            <a:ext cx="2631900" cy="33483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2" name="Google Shape;52;p7"/>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0"/>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8">
            <a:alphaModFix/>
          </a:blip>
          <a:stretch>
            <a:fillRect/>
          </a:stretch>
        </p:blipFill>
        <p:spPr>
          <a:xfrm>
            <a:off x="1116" y="0"/>
            <a:ext cx="9141767" cy="5143500"/>
          </a:xfrm>
          <a:prstGeom prst="rect">
            <a:avLst/>
          </a:prstGeom>
          <a:noFill/>
          <a:ln>
            <a:noFill/>
          </a:ln>
        </p:spPr>
      </p:pic>
      <p:sp>
        <p:nvSpPr>
          <p:cNvPr id="7" name="Google Shape;7;p1"/>
          <p:cNvSpPr/>
          <p:nvPr/>
        </p:nvSpPr>
        <p:spPr>
          <a:xfrm>
            <a:off x="91700" y="96300"/>
            <a:ext cx="8966100" cy="4945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8;p1"/>
          <p:cNvSpPr txBox="1">
            <a:spLocks noGrp="1"/>
          </p:cNvSpPr>
          <p:nvPr>
            <p:ph type="title"/>
          </p:nvPr>
        </p:nvSpPr>
        <p:spPr>
          <a:xfrm>
            <a:off x="404330" y="493832"/>
            <a:ext cx="8229600" cy="413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1pPr>
            <a:lvl2pPr lvl="1">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2pPr>
            <a:lvl3pPr lvl="2">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3pPr>
            <a:lvl4pPr lvl="3">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4pPr>
            <a:lvl5pPr lvl="4">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5pPr>
            <a:lvl6pPr lvl="5">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6pPr>
            <a:lvl7pPr lvl="6">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7pPr>
            <a:lvl8pPr lvl="7">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8pPr>
            <a:lvl9pPr lvl="8">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9pPr>
          </a:lstStyle>
          <a:p>
            <a:endParaRPr/>
          </a:p>
        </p:txBody>
      </p:sp>
      <p:sp>
        <p:nvSpPr>
          <p:cNvPr id="9" name="Google Shape;9;p1"/>
          <p:cNvSpPr txBox="1">
            <a:spLocks noGrp="1"/>
          </p:cNvSpPr>
          <p:nvPr>
            <p:ph type="body" idx="1"/>
          </p:nvPr>
        </p:nvSpPr>
        <p:spPr>
          <a:xfrm>
            <a:off x="457200" y="1125000"/>
            <a:ext cx="8229600" cy="36390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lt1"/>
              </a:buClr>
              <a:buSzPts val="2400"/>
              <a:buFont typeface="Cousine"/>
              <a:buChar char="▪"/>
              <a:defRPr sz="2400">
                <a:solidFill>
                  <a:schemeClr val="lt1"/>
                </a:solidFill>
                <a:latin typeface="Cousine"/>
                <a:ea typeface="Cousine"/>
                <a:cs typeface="Cousine"/>
                <a:sym typeface="Cousine"/>
              </a:defRPr>
            </a:lvl1pPr>
            <a:lvl2pPr marL="914400" lvl="1"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2pPr>
            <a:lvl3pPr marL="1371600" lvl="2"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3pPr>
            <a:lvl4pPr marL="1828800" lvl="3"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4pPr>
            <a:lvl5pPr marL="2286000" lvl="4"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5pPr>
            <a:lvl6pPr marL="2743200" lvl="5"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6pPr>
            <a:lvl7pPr marL="3200400" lvl="6"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7pPr>
            <a:lvl8pPr marL="3657600" lvl="7"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8pPr>
            <a:lvl9pPr marL="4114800" lvl="8"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9pPr>
          </a:lstStyle>
          <a:p>
            <a:endParaRPr/>
          </a:p>
        </p:txBody>
      </p:sp>
      <p:sp>
        <p:nvSpPr>
          <p:cNvPr id="10" name="Google Shape;10;p1"/>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lvl1pPr lvl="0" algn="r">
              <a:buNone/>
              <a:defRPr sz="1000">
                <a:solidFill>
                  <a:schemeClr val="lt1"/>
                </a:solidFill>
                <a:latin typeface="Cousine"/>
                <a:ea typeface="Cousine"/>
                <a:cs typeface="Cousine"/>
                <a:sym typeface="Cousine"/>
              </a:defRPr>
            </a:lvl1pPr>
            <a:lvl2pPr lvl="1" algn="r">
              <a:buNone/>
              <a:defRPr sz="1000">
                <a:solidFill>
                  <a:schemeClr val="lt1"/>
                </a:solidFill>
                <a:latin typeface="Cousine"/>
                <a:ea typeface="Cousine"/>
                <a:cs typeface="Cousine"/>
                <a:sym typeface="Cousine"/>
              </a:defRPr>
            </a:lvl2pPr>
            <a:lvl3pPr lvl="2" algn="r">
              <a:buNone/>
              <a:defRPr sz="1000">
                <a:solidFill>
                  <a:schemeClr val="lt1"/>
                </a:solidFill>
                <a:latin typeface="Cousine"/>
                <a:ea typeface="Cousine"/>
                <a:cs typeface="Cousine"/>
                <a:sym typeface="Cousine"/>
              </a:defRPr>
            </a:lvl3pPr>
            <a:lvl4pPr lvl="3" algn="r">
              <a:buNone/>
              <a:defRPr sz="1000">
                <a:solidFill>
                  <a:schemeClr val="lt1"/>
                </a:solidFill>
                <a:latin typeface="Cousine"/>
                <a:ea typeface="Cousine"/>
                <a:cs typeface="Cousine"/>
                <a:sym typeface="Cousine"/>
              </a:defRPr>
            </a:lvl4pPr>
            <a:lvl5pPr lvl="4" algn="r">
              <a:buNone/>
              <a:defRPr sz="1000">
                <a:solidFill>
                  <a:schemeClr val="lt1"/>
                </a:solidFill>
                <a:latin typeface="Cousine"/>
                <a:ea typeface="Cousine"/>
                <a:cs typeface="Cousine"/>
                <a:sym typeface="Cousine"/>
              </a:defRPr>
            </a:lvl5pPr>
            <a:lvl6pPr lvl="5" algn="r">
              <a:buNone/>
              <a:defRPr sz="1000">
                <a:solidFill>
                  <a:schemeClr val="lt1"/>
                </a:solidFill>
                <a:latin typeface="Cousine"/>
                <a:ea typeface="Cousine"/>
                <a:cs typeface="Cousine"/>
                <a:sym typeface="Cousine"/>
              </a:defRPr>
            </a:lvl6pPr>
            <a:lvl7pPr lvl="6" algn="r">
              <a:buNone/>
              <a:defRPr sz="1000">
                <a:solidFill>
                  <a:schemeClr val="lt1"/>
                </a:solidFill>
                <a:latin typeface="Cousine"/>
                <a:ea typeface="Cousine"/>
                <a:cs typeface="Cousine"/>
                <a:sym typeface="Cousine"/>
              </a:defRPr>
            </a:lvl7pPr>
            <a:lvl8pPr lvl="7" algn="r">
              <a:buNone/>
              <a:defRPr sz="1000">
                <a:solidFill>
                  <a:schemeClr val="lt1"/>
                </a:solidFill>
                <a:latin typeface="Cousine"/>
                <a:ea typeface="Cousine"/>
                <a:cs typeface="Cousine"/>
                <a:sym typeface="Cousine"/>
              </a:defRPr>
            </a:lvl8pPr>
            <a:lvl9pPr lvl="8" algn="r">
              <a:buNone/>
              <a:defRPr sz="1000">
                <a:solidFill>
                  <a:schemeClr val="lt1"/>
                </a:solidFill>
                <a:latin typeface="Cousine"/>
                <a:ea typeface="Cousine"/>
                <a:cs typeface="Cousine"/>
                <a:sym typeface="Cousine"/>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ctrTitle"/>
          </p:nvPr>
        </p:nvSpPr>
        <p:spPr>
          <a:xfrm>
            <a:off x="914400" y="2980864"/>
            <a:ext cx="7210425"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sz="4400" dirty="0"/>
              <a:t>Prezentarea funcției utilitare a STR</a:t>
            </a:r>
            <a:endParaRPr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921200" y="1284977"/>
            <a:ext cx="7205700" cy="18550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6000" dirty="0">
                <a:solidFill>
                  <a:schemeClr val="accent3"/>
                </a:solidFill>
              </a:rPr>
              <a:t>3</a:t>
            </a:r>
            <a:endParaRPr sz="6000" dirty="0">
              <a:solidFill>
                <a:schemeClr val="accent3"/>
              </a:solidFill>
            </a:endParaRPr>
          </a:p>
          <a:p>
            <a:pPr marL="0" lvl="0" indent="0" algn="l" rtl="0">
              <a:spcBef>
                <a:spcPts val="0"/>
              </a:spcBef>
              <a:spcAft>
                <a:spcPts val="0"/>
              </a:spcAft>
              <a:buNone/>
            </a:pPr>
            <a:r>
              <a:rPr lang="en-US" dirty="0"/>
              <a:t>Software</a:t>
            </a:r>
            <a:endParaRPr dirty="0"/>
          </a:p>
        </p:txBody>
      </p:sp>
      <p:sp>
        <p:nvSpPr>
          <p:cNvPr id="97" name="Google Shape;97;p14"/>
          <p:cNvSpPr txBox="1">
            <a:spLocks noGrp="1"/>
          </p:cNvSpPr>
          <p:nvPr>
            <p:ph type="subTitle" idx="1"/>
          </p:nvPr>
        </p:nvSpPr>
        <p:spPr>
          <a:xfrm>
            <a:off x="4286486" y="3139985"/>
            <a:ext cx="3907089" cy="7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ro-RO" dirty="0"/>
              <a:t>autonomie</a:t>
            </a:r>
          </a:p>
          <a:p>
            <a:pPr marL="0" lvl="0" indent="0" algn="r" rtl="0">
              <a:spcBef>
                <a:spcPts val="0"/>
              </a:spcBef>
              <a:spcAft>
                <a:spcPts val="0"/>
              </a:spcAft>
              <a:buNone/>
            </a:pPr>
            <a:endParaRPr dirty="0"/>
          </a:p>
        </p:txBody>
      </p:sp>
      <p:sp>
        <p:nvSpPr>
          <p:cNvPr id="98" name="Google Shape;98;p14"/>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dirty="0"/>
          </a:p>
        </p:txBody>
      </p:sp>
    </p:spTree>
    <p:extLst>
      <p:ext uri="{BB962C8B-B14F-4D97-AF65-F5344CB8AC3E}">
        <p14:creationId xmlns:p14="http://schemas.microsoft.com/office/powerpoint/2010/main" val="745903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6" name="Google Shape;146;p19"/>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dirty="0"/>
          </a:p>
        </p:txBody>
      </p:sp>
      <p:sp>
        <p:nvSpPr>
          <p:cNvPr id="9" name="Google Shape;103;p15">
            <a:extLst>
              <a:ext uri="{FF2B5EF4-FFF2-40B4-BE49-F238E27FC236}">
                <a16:creationId xmlns:a16="http://schemas.microsoft.com/office/drawing/2014/main" id="{B364FA09-0E6A-8ADA-EFED-38E2249B793E}"/>
              </a:ext>
            </a:extLst>
          </p:cNvPr>
          <p:cNvSpPr txBox="1">
            <a:spLocks noGrp="1"/>
          </p:cNvSpPr>
          <p:nvPr>
            <p:ph type="body" idx="1"/>
          </p:nvPr>
        </p:nvSpPr>
        <p:spPr>
          <a:xfrm>
            <a:off x="599949" y="828662"/>
            <a:ext cx="7944101" cy="3878767"/>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400" dirty="0"/>
              <a:t>Cu scopul automatiz</a:t>
            </a:r>
            <a:r>
              <a:rPr lang="ro-RO" sz="1400" dirty="0"/>
              <a:t>ării complete a robotului (pentru simplificarea utilizării și reducerea erori</a:t>
            </a:r>
            <a:r>
              <a:rPr lang="en-150" sz="1400" dirty="0"/>
              <a:t>lor</a:t>
            </a:r>
            <a:r>
              <a:rPr lang="ro-RO" sz="1400" dirty="0"/>
              <a:t> umane)</a:t>
            </a:r>
            <a:r>
              <a:rPr lang="en-150" sz="1400" dirty="0"/>
              <a:t>:</a:t>
            </a:r>
          </a:p>
          <a:p>
            <a:pPr marL="0" lvl="0" indent="0" algn="ctr" rtl="0">
              <a:spcBef>
                <a:spcPts val="600"/>
              </a:spcBef>
              <a:spcAft>
                <a:spcPts val="0"/>
              </a:spcAft>
              <a:buNone/>
            </a:pPr>
            <a:endParaRPr lang="en-150" sz="1400" dirty="0"/>
          </a:p>
          <a:p>
            <a:pPr marL="742950" lvl="1" indent="-285750">
              <a:spcBef>
                <a:spcPts val="600"/>
              </a:spcBef>
              <a:buFont typeface="Wingdings" panose="05000000000000000000" pitchFamily="2" charset="2"/>
              <a:buChar char="§"/>
            </a:pPr>
            <a:r>
              <a:rPr lang="en-150" sz="1400" dirty="0"/>
              <a:t>STR </a:t>
            </a:r>
            <a:r>
              <a:rPr lang="ro-RO" sz="1400" dirty="0"/>
              <a:t>a fost conceput să utilizeze numai date de intrare obținute prin intermediul detectării poziției pe axele </a:t>
            </a:r>
            <a:r>
              <a:rPr lang="ro-RO" sz="1400" b="1" dirty="0"/>
              <a:t>x</a:t>
            </a:r>
            <a:r>
              <a:rPr lang="ro-RO" sz="1400" dirty="0"/>
              <a:t> și </a:t>
            </a:r>
            <a:r>
              <a:rPr lang="ro-RO" sz="1400" b="1" dirty="0"/>
              <a:t>y</a:t>
            </a:r>
            <a:r>
              <a:rPr lang="ro-RO" sz="1400" dirty="0"/>
              <a:t> a indicatorilor de culori diferite.</a:t>
            </a:r>
            <a:endParaRPr lang="en-150" sz="1400" dirty="0"/>
          </a:p>
          <a:p>
            <a:pPr marL="742950" lvl="1" indent="-285750">
              <a:spcBef>
                <a:spcPts val="600"/>
              </a:spcBef>
              <a:buFont typeface="Wingdings" panose="05000000000000000000" pitchFamily="2" charset="2"/>
              <a:buChar char="§"/>
            </a:pPr>
            <a:endParaRPr lang="ro-RO" sz="1400" dirty="0"/>
          </a:p>
          <a:p>
            <a:pPr marL="742950" lvl="1" indent="-285750">
              <a:spcBef>
                <a:spcPts val="600"/>
              </a:spcBef>
              <a:buFont typeface="Wingdings" panose="05000000000000000000" pitchFamily="2" charset="2"/>
              <a:buChar char="§"/>
            </a:pPr>
            <a:r>
              <a:rPr lang="ro-RO" sz="1400" dirty="0"/>
              <a:t>Programul dispune de un </a:t>
            </a:r>
            <a:r>
              <a:rPr lang="en-150" sz="1400" dirty="0"/>
              <a:t>“fail-safe” c</a:t>
            </a:r>
            <a:r>
              <a:rPr lang="ro-RO" sz="1400" dirty="0"/>
              <a:t>e împiedică mișcarea robotului în situația în care este pornit din greșeală (programul nu continuă până când nu identifică toate cele 3 culori pe care le caută).</a:t>
            </a:r>
            <a:endParaRPr lang="en-150" sz="1400" dirty="0"/>
          </a:p>
          <a:p>
            <a:pPr marL="742950" lvl="1" indent="-285750">
              <a:spcBef>
                <a:spcPts val="600"/>
              </a:spcBef>
              <a:buFont typeface="Wingdings" panose="05000000000000000000" pitchFamily="2" charset="2"/>
              <a:buChar char="§"/>
            </a:pPr>
            <a:endParaRPr lang="ro-RO" sz="1400" dirty="0"/>
          </a:p>
          <a:p>
            <a:pPr marL="742950" lvl="1" indent="-285750">
              <a:spcBef>
                <a:spcPts val="600"/>
              </a:spcBef>
              <a:buFont typeface="Wingdings" panose="05000000000000000000" pitchFamily="2" charset="2"/>
              <a:buChar char="§"/>
            </a:pPr>
            <a:r>
              <a:rPr lang="ro-RO" sz="1400" dirty="0"/>
              <a:t>Oprirea rulării codului este realizată fără interacțiunea unui operator, atunci când robotul parcurge complet zona în care se pot afla obiectele pe care trebuie să le livreze.</a:t>
            </a:r>
          </a:p>
          <a:p>
            <a:pPr marL="0" lvl="0" indent="0" algn="ctr" rtl="0">
              <a:spcBef>
                <a:spcPts val="600"/>
              </a:spcBef>
              <a:spcAft>
                <a:spcPts val="0"/>
              </a:spcAft>
              <a:buNone/>
            </a:pPr>
            <a:endParaRPr sz="1800" dirty="0"/>
          </a:p>
        </p:txBody>
      </p:sp>
      <p:sp>
        <p:nvSpPr>
          <p:cNvPr id="10" name="Google Shape;142;p19">
            <a:extLst>
              <a:ext uri="{FF2B5EF4-FFF2-40B4-BE49-F238E27FC236}">
                <a16:creationId xmlns:a16="http://schemas.microsoft.com/office/drawing/2014/main" id="{6F1649CA-0B09-779B-42A6-815CC3E93C78}"/>
              </a:ext>
            </a:extLst>
          </p:cNvPr>
          <p:cNvSpPr txBox="1">
            <a:spLocks noGrp="1"/>
          </p:cNvSpPr>
          <p:nvPr>
            <p:ph type="title"/>
          </p:nvPr>
        </p:nvSpPr>
        <p:spPr>
          <a:xfrm>
            <a:off x="457199" y="273576"/>
            <a:ext cx="8229600" cy="41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A</a:t>
            </a:r>
            <a:r>
              <a:rPr lang="en-US" dirty="0"/>
              <a:t>UTONOMIE</a:t>
            </a:r>
            <a:r>
              <a:rPr lang="en-150" dirty="0"/>
              <a:t> </a:t>
            </a:r>
            <a:r>
              <a:rPr lang="en-US" dirty="0"/>
              <a:t>COMPLET</a:t>
            </a:r>
            <a:r>
              <a:rPr lang="ro-RO" dirty="0"/>
              <a:t>Ă</a:t>
            </a:r>
            <a:endParaRPr dirty="0"/>
          </a:p>
        </p:txBody>
      </p:sp>
    </p:spTree>
    <p:extLst>
      <p:ext uri="{BB962C8B-B14F-4D97-AF65-F5344CB8AC3E}">
        <p14:creationId xmlns:p14="http://schemas.microsoft.com/office/powerpoint/2010/main" val="835078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Utilitate practic</a:t>
            </a:r>
            <a:r>
              <a:rPr lang="ro-RO" dirty="0"/>
              <a:t>ă </a:t>
            </a:r>
            <a:endParaRPr dirty="0"/>
          </a:p>
        </p:txBody>
      </p:sp>
      <p:sp>
        <p:nvSpPr>
          <p:cNvPr id="71" name="Google Shape;71;p12"/>
          <p:cNvSpPr txBox="1"/>
          <p:nvPr/>
        </p:nvSpPr>
        <p:spPr>
          <a:xfrm>
            <a:off x="457200" y="983607"/>
            <a:ext cx="3776700" cy="2255703"/>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ro-RO" sz="1200" b="1" dirty="0">
                <a:solidFill>
                  <a:srgbClr val="FFFFFF"/>
                </a:solidFill>
                <a:latin typeface="Cousine"/>
                <a:ea typeface="Cousine"/>
                <a:cs typeface="Cousine"/>
                <a:sym typeface="Cousine"/>
              </a:rPr>
              <a:t>Ce problemă este capabil să rezolve?</a:t>
            </a:r>
            <a:endParaRPr lang="en" sz="1200" b="1" dirty="0">
              <a:solidFill>
                <a:srgbClr val="FFFFFF"/>
              </a:solidFill>
              <a:latin typeface="Cousine"/>
              <a:ea typeface="Cousine"/>
              <a:cs typeface="Cousine"/>
              <a:sym typeface="Cousine"/>
            </a:endParaRPr>
          </a:p>
          <a:p>
            <a:pPr marL="0" lvl="0" indent="0" rtl="0">
              <a:spcBef>
                <a:spcPts val="600"/>
              </a:spcBef>
              <a:spcAft>
                <a:spcPts val="0"/>
              </a:spcAft>
              <a:buNone/>
            </a:pPr>
            <a:r>
              <a:rPr lang="ro-RO" sz="1200" dirty="0">
                <a:solidFill>
                  <a:srgbClr val="FFFFFF"/>
                </a:solidFill>
                <a:latin typeface="Cousine"/>
                <a:ea typeface="Cousine"/>
                <a:cs typeface="Cousine"/>
                <a:sym typeface="Cousine"/>
              </a:rPr>
              <a:t>Problema poluării ne este, din păcate, foarte bine cunoscută. Reciclarea anumitor obiecte, obținute din diverse materiale a devenit una dintre cele mai bune metode de a împiedica poluarea. Din acest motiv, STR este un robot care, într-un anumit context, îndeplinește sarcini ce ar putea fi implementate ca o parte din procesul necesar reciclării.</a:t>
            </a:r>
            <a:endParaRPr lang="en-US" sz="1200" dirty="0">
              <a:solidFill>
                <a:srgbClr val="FFFFFF"/>
              </a:solidFill>
              <a:latin typeface="Cousine"/>
              <a:ea typeface="Cousine"/>
              <a:cs typeface="Cousine"/>
              <a:sym typeface="Cousine"/>
            </a:endParaRPr>
          </a:p>
        </p:txBody>
      </p:sp>
      <p:sp>
        <p:nvSpPr>
          <p:cNvPr id="72" name="Google Shape;72;p12"/>
          <p:cNvSpPr txBox="1"/>
          <p:nvPr/>
        </p:nvSpPr>
        <p:spPr>
          <a:xfrm>
            <a:off x="4745100" y="983608"/>
            <a:ext cx="3941700" cy="165316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ro-RO" sz="1200" b="1" dirty="0">
                <a:solidFill>
                  <a:srgbClr val="FFFFFF"/>
                </a:solidFill>
                <a:latin typeface="Cousine"/>
                <a:ea typeface="Cousine"/>
                <a:cs typeface="Cousine"/>
                <a:sym typeface="Cousine"/>
              </a:rPr>
              <a:t>Cum poate rezolva această problemă?</a:t>
            </a:r>
            <a:endParaRPr sz="1200" dirty="0">
              <a:solidFill>
                <a:srgbClr val="FFFFFF"/>
              </a:solidFill>
              <a:latin typeface="Cousine"/>
              <a:ea typeface="Cousine"/>
              <a:cs typeface="Cousine"/>
              <a:sym typeface="Cousine"/>
            </a:endParaRPr>
          </a:p>
          <a:p>
            <a:pPr marL="0" lvl="0" indent="0" algn="l" rtl="0">
              <a:spcBef>
                <a:spcPts val="600"/>
              </a:spcBef>
              <a:spcAft>
                <a:spcPts val="0"/>
              </a:spcAft>
              <a:buNone/>
            </a:pPr>
            <a:r>
              <a:rPr lang="ro-RO" sz="1200" dirty="0">
                <a:solidFill>
                  <a:srgbClr val="FFFFFF"/>
                </a:solidFill>
                <a:latin typeface="Cousine"/>
                <a:ea typeface="Cousine"/>
                <a:cs typeface="Cousine"/>
                <a:sym typeface="Cousine"/>
              </a:rPr>
              <a:t>În urma colectării deșeurilor, acestea trec, în mare parte, printr-un proces de compactare. Ideea proiectului STR a fost cea de a prelua produsul acestui proces cu scopul de a-l sorta, mai departe, în funcție de culoarea acestuia. </a:t>
            </a:r>
          </a:p>
        </p:txBody>
      </p:sp>
      <p:sp>
        <p:nvSpPr>
          <p:cNvPr id="73" name="Google Shape;73;p12"/>
          <p:cNvSpPr txBox="1"/>
          <p:nvPr/>
        </p:nvSpPr>
        <p:spPr>
          <a:xfrm>
            <a:off x="457200" y="3444582"/>
            <a:ext cx="8229600" cy="1205085"/>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r>
              <a:rPr lang="ro-RO" sz="1200" b="1" dirty="0">
                <a:solidFill>
                  <a:srgbClr val="FFFFFF"/>
                </a:solidFill>
                <a:latin typeface="Cousine"/>
                <a:ea typeface="Cousine"/>
                <a:cs typeface="Cousine"/>
                <a:sym typeface="Cousine"/>
              </a:rPr>
              <a:t>De ce STR implementează o modalitate mai eficientă de reciclare?</a:t>
            </a:r>
            <a:endParaRPr sz="1200" b="1" dirty="0">
              <a:solidFill>
                <a:srgbClr val="FFFFFF"/>
              </a:solidFill>
              <a:latin typeface="Cousine"/>
              <a:ea typeface="Cousine"/>
              <a:cs typeface="Cousine"/>
              <a:sym typeface="Cousine"/>
            </a:endParaRPr>
          </a:p>
          <a:p>
            <a:pPr marL="0" lvl="0" indent="0" algn="l" rtl="0">
              <a:spcBef>
                <a:spcPts val="1000"/>
              </a:spcBef>
              <a:spcAft>
                <a:spcPts val="0"/>
              </a:spcAft>
              <a:buNone/>
            </a:pPr>
            <a:r>
              <a:rPr lang="ro-RO" sz="1200" dirty="0">
                <a:solidFill>
                  <a:srgbClr val="FFFFFF"/>
                </a:solidFill>
                <a:latin typeface="Cousine"/>
                <a:ea typeface="Cousine"/>
                <a:cs typeface="Cousine"/>
                <a:sym typeface="Cousine"/>
              </a:rPr>
              <a:t>Robotul are capacitatea de parcurgere a unor trasee generate dinamic, astfel relizând livrarea rapidă a unor deșeuri de formă cubică de diferite culori în funcție de nivelul și poziția unor recipiente.</a:t>
            </a:r>
            <a:endParaRPr sz="1200" dirty="0">
              <a:solidFill>
                <a:srgbClr val="FFFFFF"/>
              </a:solidFill>
              <a:latin typeface="Cousine"/>
              <a:ea typeface="Cousine"/>
              <a:cs typeface="Cousine"/>
              <a:sym typeface="Cousine"/>
            </a:endParaRPr>
          </a:p>
          <a:p>
            <a:pPr marL="0" lvl="0" indent="0" algn="l" rtl="0">
              <a:spcBef>
                <a:spcPts val="1000"/>
              </a:spcBef>
              <a:spcAft>
                <a:spcPts val="0"/>
              </a:spcAft>
              <a:buNone/>
            </a:pPr>
            <a:endParaRPr sz="1200" dirty="0">
              <a:solidFill>
                <a:srgbClr val="FFFFFF"/>
              </a:solidFill>
              <a:latin typeface="Cousine"/>
              <a:ea typeface="Cousine"/>
              <a:cs typeface="Cousine"/>
              <a:sym typeface="Cousine"/>
            </a:endParaRPr>
          </a:p>
          <a:p>
            <a:pPr marL="0" lvl="0" indent="0" algn="l" rtl="0">
              <a:spcBef>
                <a:spcPts val="1000"/>
              </a:spcBef>
              <a:spcAft>
                <a:spcPts val="1000"/>
              </a:spcAft>
              <a:buNone/>
            </a:pPr>
            <a:endParaRPr sz="1200" dirty="0">
              <a:solidFill>
                <a:srgbClr val="FFFFFF"/>
              </a:solidFill>
              <a:latin typeface="Cousine"/>
              <a:ea typeface="Cousine"/>
              <a:cs typeface="Cousine"/>
              <a:sym typeface="Cousine"/>
            </a:endParaRPr>
          </a:p>
        </p:txBody>
      </p:sp>
      <p:sp>
        <p:nvSpPr>
          <p:cNvPr id="74" name="Google Shape;74;p12"/>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sp>
        <p:nvSpPr>
          <p:cNvPr id="7" name="Google Shape;601;p46">
            <a:extLst>
              <a:ext uri="{FF2B5EF4-FFF2-40B4-BE49-F238E27FC236}">
                <a16:creationId xmlns:a16="http://schemas.microsoft.com/office/drawing/2014/main" id="{C8C0C82D-9F2C-7541-3E80-F662A99EBE1C}"/>
              </a:ext>
            </a:extLst>
          </p:cNvPr>
          <p:cNvSpPr/>
          <p:nvPr/>
        </p:nvSpPr>
        <p:spPr>
          <a:xfrm>
            <a:off x="7041073" y="2694846"/>
            <a:ext cx="741054" cy="1088927"/>
          </a:xfrm>
          <a:custGeom>
            <a:avLst/>
            <a:gdLst/>
            <a:ahLst/>
            <a:cxnLst/>
            <a:rect l="l" t="t" r="r" b="b"/>
            <a:pathLst>
              <a:path w="13237" h="18128" extrusionOk="0">
                <a:moveTo>
                  <a:pt x="7859" y="535"/>
                </a:moveTo>
                <a:lnTo>
                  <a:pt x="8030" y="560"/>
                </a:lnTo>
                <a:lnTo>
                  <a:pt x="8103" y="584"/>
                </a:lnTo>
                <a:lnTo>
                  <a:pt x="8176" y="633"/>
                </a:lnTo>
                <a:lnTo>
                  <a:pt x="8224" y="706"/>
                </a:lnTo>
                <a:lnTo>
                  <a:pt x="8273" y="779"/>
                </a:lnTo>
                <a:lnTo>
                  <a:pt x="8322" y="949"/>
                </a:lnTo>
                <a:lnTo>
                  <a:pt x="8370" y="1119"/>
                </a:lnTo>
                <a:lnTo>
                  <a:pt x="7446" y="1144"/>
                </a:lnTo>
                <a:lnTo>
                  <a:pt x="5718" y="1144"/>
                </a:lnTo>
                <a:lnTo>
                  <a:pt x="4939" y="1095"/>
                </a:lnTo>
                <a:lnTo>
                  <a:pt x="4964" y="925"/>
                </a:lnTo>
                <a:lnTo>
                  <a:pt x="5037" y="803"/>
                </a:lnTo>
                <a:lnTo>
                  <a:pt x="5085" y="754"/>
                </a:lnTo>
                <a:lnTo>
                  <a:pt x="5158" y="706"/>
                </a:lnTo>
                <a:lnTo>
                  <a:pt x="5353" y="657"/>
                </a:lnTo>
                <a:lnTo>
                  <a:pt x="5596" y="608"/>
                </a:lnTo>
                <a:lnTo>
                  <a:pt x="5864" y="584"/>
                </a:lnTo>
                <a:lnTo>
                  <a:pt x="6399" y="608"/>
                </a:lnTo>
                <a:lnTo>
                  <a:pt x="6862" y="584"/>
                </a:lnTo>
                <a:lnTo>
                  <a:pt x="7324" y="535"/>
                </a:lnTo>
                <a:close/>
                <a:moveTo>
                  <a:pt x="12750" y="2579"/>
                </a:moveTo>
                <a:lnTo>
                  <a:pt x="12702" y="2823"/>
                </a:lnTo>
                <a:lnTo>
                  <a:pt x="12020" y="2774"/>
                </a:lnTo>
                <a:lnTo>
                  <a:pt x="12750" y="2579"/>
                </a:lnTo>
                <a:close/>
                <a:moveTo>
                  <a:pt x="11728" y="1509"/>
                </a:moveTo>
                <a:lnTo>
                  <a:pt x="11534" y="1630"/>
                </a:lnTo>
                <a:lnTo>
                  <a:pt x="11363" y="1752"/>
                </a:lnTo>
                <a:lnTo>
                  <a:pt x="11266" y="1874"/>
                </a:lnTo>
                <a:lnTo>
                  <a:pt x="11242" y="1922"/>
                </a:lnTo>
                <a:lnTo>
                  <a:pt x="11266" y="1947"/>
                </a:lnTo>
                <a:lnTo>
                  <a:pt x="11315" y="1971"/>
                </a:lnTo>
                <a:lnTo>
                  <a:pt x="11388" y="1995"/>
                </a:lnTo>
                <a:lnTo>
                  <a:pt x="11509" y="1971"/>
                </a:lnTo>
                <a:lnTo>
                  <a:pt x="11631" y="1922"/>
                </a:lnTo>
                <a:lnTo>
                  <a:pt x="11753" y="1874"/>
                </a:lnTo>
                <a:lnTo>
                  <a:pt x="12410" y="1557"/>
                </a:lnTo>
                <a:lnTo>
                  <a:pt x="12483" y="1582"/>
                </a:lnTo>
                <a:lnTo>
                  <a:pt x="12556" y="1606"/>
                </a:lnTo>
                <a:lnTo>
                  <a:pt x="12264" y="1728"/>
                </a:lnTo>
                <a:lnTo>
                  <a:pt x="12020" y="1874"/>
                </a:lnTo>
                <a:lnTo>
                  <a:pt x="11874" y="1947"/>
                </a:lnTo>
                <a:lnTo>
                  <a:pt x="11607" y="2117"/>
                </a:lnTo>
                <a:lnTo>
                  <a:pt x="11485" y="2214"/>
                </a:lnTo>
                <a:lnTo>
                  <a:pt x="11412" y="2312"/>
                </a:lnTo>
                <a:lnTo>
                  <a:pt x="11363" y="2385"/>
                </a:lnTo>
                <a:lnTo>
                  <a:pt x="11363" y="2409"/>
                </a:lnTo>
                <a:lnTo>
                  <a:pt x="11363" y="2433"/>
                </a:lnTo>
                <a:lnTo>
                  <a:pt x="11436" y="2482"/>
                </a:lnTo>
                <a:lnTo>
                  <a:pt x="11534" y="2482"/>
                </a:lnTo>
                <a:lnTo>
                  <a:pt x="11631" y="2458"/>
                </a:lnTo>
                <a:lnTo>
                  <a:pt x="11728" y="2433"/>
                </a:lnTo>
                <a:lnTo>
                  <a:pt x="11923" y="2312"/>
                </a:lnTo>
                <a:lnTo>
                  <a:pt x="12045" y="2239"/>
                </a:lnTo>
                <a:lnTo>
                  <a:pt x="12410" y="2068"/>
                </a:lnTo>
                <a:lnTo>
                  <a:pt x="12775" y="1922"/>
                </a:lnTo>
                <a:lnTo>
                  <a:pt x="12775" y="2068"/>
                </a:lnTo>
                <a:lnTo>
                  <a:pt x="12799" y="2214"/>
                </a:lnTo>
                <a:lnTo>
                  <a:pt x="12483" y="2287"/>
                </a:lnTo>
                <a:lnTo>
                  <a:pt x="12215" y="2409"/>
                </a:lnTo>
                <a:lnTo>
                  <a:pt x="11947" y="2579"/>
                </a:lnTo>
                <a:lnTo>
                  <a:pt x="11704" y="2774"/>
                </a:lnTo>
                <a:lnTo>
                  <a:pt x="10828" y="2774"/>
                </a:lnTo>
                <a:lnTo>
                  <a:pt x="9952" y="2798"/>
                </a:lnTo>
                <a:lnTo>
                  <a:pt x="8322" y="2823"/>
                </a:lnTo>
                <a:lnTo>
                  <a:pt x="6716" y="2847"/>
                </a:lnTo>
                <a:lnTo>
                  <a:pt x="3358" y="2847"/>
                </a:lnTo>
                <a:lnTo>
                  <a:pt x="1728" y="2871"/>
                </a:lnTo>
                <a:lnTo>
                  <a:pt x="511" y="2871"/>
                </a:lnTo>
                <a:lnTo>
                  <a:pt x="487" y="2750"/>
                </a:lnTo>
                <a:lnTo>
                  <a:pt x="487" y="2579"/>
                </a:lnTo>
                <a:lnTo>
                  <a:pt x="487" y="2433"/>
                </a:lnTo>
                <a:lnTo>
                  <a:pt x="535" y="2287"/>
                </a:lnTo>
                <a:lnTo>
                  <a:pt x="584" y="2141"/>
                </a:lnTo>
                <a:lnTo>
                  <a:pt x="657" y="1995"/>
                </a:lnTo>
                <a:lnTo>
                  <a:pt x="730" y="1874"/>
                </a:lnTo>
                <a:lnTo>
                  <a:pt x="852" y="1801"/>
                </a:lnTo>
                <a:lnTo>
                  <a:pt x="998" y="1703"/>
                </a:lnTo>
                <a:lnTo>
                  <a:pt x="1144" y="1655"/>
                </a:lnTo>
                <a:lnTo>
                  <a:pt x="1314" y="1630"/>
                </a:lnTo>
                <a:lnTo>
                  <a:pt x="1509" y="1606"/>
                </a:lnTo>
                <a:lnTo>
                  <a:pt x="1849" y="1582"/>
                </a:lnTo>
                <a:lnTo>
                  <a:pt x="2190" y="1557"/>
                </a:lnTo>
                <a:lnTo>
                  <a:pt x="3309" y="1533"/>
                </a:lnTo>
                <a:lnTo>
                  <a:pt x="4453" y="1557"/>
                </a:lnTo>
                <a:lnTo>
                  <a:pt x="5572" y="1582"/>
                </a:lnTo>
                <a:lnTo>
                  <a:pt x="6691" y="1606"/>
                </a:lnTo>
                <a:lnTo>
                  <a:pt x="7811" y="1582"/>
                </a:lnTo>
                <a:lnTo>
                  <a:pt x="8906" y="1582"/>
                </a:lnTo>
                <a:lnTo>
                  <a:pt x="11096" y="1533"/>
                </a:lnTo>
                <a:lnTo>
                  <a:pt x="11728" y="1509"/>
                </a:lnTo>
                <a:close/>
                <a:moveTo>
                  <a:pt x="10025" y="5037"/>
                </a:moveTo>
                <a:lnTo>
                  <a:pt x="9976" y="5061"/>
                </a:lnTo>
                <a:lnTo>
                  <a:pt x="9928" y="5086"/>
                </a:lnTo>
                <a:lnTo>
                  <a:pt x="9879" y="5134"/>
                </a:lnTo>
                <a:lnTo>
                  <a:pt x="9806" y="5280"/>
                </a:lnTo>
                <a:lnTo>
                  <a:pt x="9757" y="5451"/>
                </a:lnTo>
                <a:lnTo>
                  <a:pt x="9757" y="5816"/>
                </a:lnTo>
                <a:lnTo>
                  <a:pt x="9733" y="6448"/>
                </a:lnTo>
                <a:lnTo>
                  <a:pt x="9757" y="7081"/>
                </a:lnTo>
                <a:lnTo>
                  <a:pt x="9757" y="7835"/>
                </a:lnTo>
                <a:lnTo>
                  <a:pt x="9757" y="8589"/>
                </a:lnTo>
                <a:lnTo>
                  <a:pt x="9709" y="10098"/>
                </a:lnTo>
                <a:lnTo>
                  <a:pt x="9733" y="10828"/>
                </a:lnTo>
                <a:lnTo>
                  <a:pt x="9733" y="11534"/>
                </a:lnTo>
                <a:lnTo>
                  <a:pt x="9757" y="12239"/>
                </a:lnTo>
                <a:lnTo>
                  <a:pt x="9757" y="12945"/>
                </a:lnTo>
                <a:lnTo>
                  <a:pt x="9709" y="13626"/>
                </a:lnTo>
                <a:lnTo>
                  <a:pt x="9684" y="14308"/>
                </a:lnTo>
                <a:lnTo>
                  <a:pt x="9660" y="14673"/>
                </a:lnTo>
                <a:lnTo>
                  <a:pt x="9684" y="15013"/>
                </a:lnTo>
                <a:lnTo>
                  <a:pt x="9733" y="15743"/>
                </a:lnTo>
                <a:lnTo>
                  <a:pt x="9757" y="15840"/>
                </a:lnTo>
                <a:lnTo>
                  <a:pt x="9830" y="15913"/>
                </a:lnTo>
                <a:lnTo>
                  <a:pt x="9903" y="15962"/>
                </a:lnTo>
                <a:lnTo>
                  <a:pt x="9976" y="15986"/>
                </a:lnTo>
                <a:lnTo>
                  <a:pt x="10074" y="15962"/>
                </a:lnTo>
                <a:lnTo>
                  <a:pt x="10147" y="15913"/>
                </a:lnTo>
                <a:lnTo>
                  <a:pt x="10195" y="15840"/>
                </a:lnTo>
                <a:lnTo>
                  <a:pt x="10220" y="15743"/>
                </a:lnTo>
                <a:lnTo>
                  <a:pt x="10195" y="15111"/>
                </a:lnTo>
                <a:lnTo>
                  <a:pt x="10171" y="14502"/>
                </a:lnTo>
                <a:lnTo>
                  <a:pt x="10171" y="14137"/>
                </a:lnTo>
                <a:lnTo>
                  <a:pt x="10195" y="13797"/>
                </a:lnTo>
                <a:lnTo>
                  <a:pt x="10244" y="13115"/>
                </a:lnTo>
                <a:lnTo>
                  <a:pt x="10268" y="12410"/>
                </a:lnTo>
                <a:lnTo>
                  <a:pt x="10268" y="11704"/>
                </a:lnTo>
                <a:lnTo>
                  <a:pt x="10244" y="10998"/>
                </a:lnTo>
                <a:lnTo>
                  <a:pt x="10220" y="10293"/>
                </a:lnTo>
                <a:lnTo>
                  <a:pt x="10220" y="9587"/>
                </a:lnTo>
                <a:lnTo>
                  <a:pt x="10244" y="8881"/>
                </a:lnTo>
                <a:lnTo>
                  <a:pt x="10268" y="8151"/>
                </a:lnTo>
                <a:lnTo>
                  <a:pt x="10268" y="7446"/>
                </a:lnTo>
                <a:lnTo>
                  <a:pt x="10244" y="6327"/>
                </a:lnTo>
                <a:lnTo>
                  <a:pt x="10220" y="5232"/>
                </a:lnTo>
                <a:lnTo>
                  <a:pt x="10220" y="5159"/>
                </a:lnTo>
                <a:lnTo>
                  <a:pt x="10171" y="5110"/>
                </a:lnTo>
                <a:lnTo>
                  <a:pt x="10147" y="5061"/>
                </a:lnTo>
                <a:lnTo>
                  <a:pt x="10098" y="5061"/>
                </a:lnTo>
                <a:lnTo>
                  <a:pt x="10025" y="5037"/>
                </a:lnTo>
                <a:close/>
                <a:moveTo>
                  <a:pt x="3163" y="5110"/>
                </a:moveTo>
                <a:lnTo>
                  <a:pt x="3090" y="5159"/>
                </a:lnTo>
                <a:lnTo>
                  <a:pt x="3066" y="5207"/>
                </a:lnTo>
                <a:lnTo>
                  <a:pt x="3042" y="5256"/>
                </a:lnTo>
                <a:lnTo>
                  <a:pt x="2993" y="5694"/>
                </a:lnTo>
                <a:lnTo>
                  <a:pt x="2969" y="5937"/>
                </a:lnTo>
                <a:lnTo>
                  <a:pt x="2944" y="6156"/>
                </a:lnTo>
                <a:lnTo>
                  <a:pt x="2944" y="6911"/>
                </a:lnTo>
                <a:lnTo>
                  <a:pt x="2969" y="7665"/>
                </a:lnTo>
                <a:lnTo>
                  <a:pt x="2944" y="9052"/>
                </a:lnTo>
                <a:lnTo>
                  <a:pt x="2944" y="10463"/>
                </a:lnTo>
                <a:lnTo>
                  <a:pt x="2944" y="11777"/>
                </a:lnTo>
                <a:lnTo>
                  <a:pt x="2944" y="13115"/>
                </a:lnTo>
                <a:lnTo>
                  <a:pt x="2993" y="15767"/>
                </a:lnTo>
                <a:lnTo>
                  <a:pt x="2993" y="15889"/>
                </a:lnTo>
                <a:lnTo>
                  <a:pt x="3066" y="15962"/>
                </a:lnTo>
                <a:lnTo>
                  <a:pt x="3139" y="16011"/>
                </a:lnTo>
                <a:lnTo>
                  <a:pt x="3334" y="16011"/>
                </a:lnTo>
                <a:lnTo>
                  <a:pt x="3407" y="15962"/>
                </a:lnTo>
                <a:lnTo>
                  <a:pt x="3455" y="15889"/>
                </a:lnTo>
                <a:lnTo>
                  <a:pt x="3480" y="15767"/>
                </a:lnTo>
                <a:lnTo>
                  <a:pt x="3480" y="14405"/>
                </a:lnTo>
                <a:lnTo>
                  <a:pt x="3455" y="13018"/>
                </a:lnTo>
                <a:lnTo>
                  <a:pt x="3431" y="11655"/>
                </a:lnTo>
                <a:lnTo>
                  <a:pt x="3431" y="10268"/>
                </a:lnTo>
                <a:lnTo>
                  <a:pt x="3431" y="8881"/>
                </a:lnTo>
                <a:lnTo>
                  <a:pt x="3431" y="7470"/>
                </a:lnTo>
                <a:lnTo>
                  <a:pt x="3407" y="5962"/>
                </a:lnTo>
                <a:lnTo>
                  <a:pt x="3407" y="5572"/>
                </a:lnTo>
                <a:lnTo>
                  <a:pt x="3382" y="5378"/>
                </a:lnTo>
                <a:lnTo>
                  <a:pt x="3334" y="5183"/>
                </a:lnTo>
                <a:lnTo>
                  <a:pt x="3309" y="5134"/>
                </a:lnTo>
                <a:lnTo>
                  <a:pt x="3261" y="5110"/>
                </a:lnTo>
                <a:close/>
                <a:moveTo>
                  <a:pt x="6716" y="5037"/>
                </a:moveTo>
                <a:lnTo>
                  <a:pt x="6667" y="5061"/>
                </a:lnTo>
                <a:lnTo>
                  <a:pt x="6643" y="5086"/>
                </a:lnTo>
                <a:lnTo>
                  <a:pt x="6570" y="5159"/>
                </a:lnTo>
                <a:lnTo>
                  <a:pt x="6521" y="5232"/>
                </a:lnTo>
                <a:lnTo>
                  <a:pt x="6472" y="5402"/>
                </a:lnTo>
                <a:lnTo>
                  <a:pt x="6448" y="5572"/>
                </a:lnTo>
                <a:lnTo>
                  <a:pt x="6448" y="5743"/>
                </a:lnTo>
                <a:lnTo>
                  <a:pt x="6424" y="7129"/>
                </a:lnTo>
                <a:lnTo>
                  <a:pt x="6399" y="8711"/>
                </a:lnTo>
                <a:lnTo>
                  <a:pt x="6375" y="10293"/>
                </a:lnTo>
                <a:lnTo>
                  <a:pt x="6351" y="11801"/>
                </a:lnTo>
                <a:lnTo>
                  <a:pt x="6351" y="12556"/>
                </a:lnTo>
                <a:lnTo>
                  <a:pt x="6302" y="13310"/>
                </a:lnTo>
                <a:lnTo>
                  <a:pt x="6229" y="13967"/>
                </a:lnTo>
                <a:lnTo>
                  <a:pt x="6205" y="14600"/>
                </a:lnTo>
                <a:lnTo>
                  <a:pt x="6180" y="14940"/>
                </a:lnTo>
                <a:lnTo>
                  <a:pt x="6205" y="15257"/>
                </a:lnTo>
                <a:lnTo>
                  <a:pt x="6229" y="15573"/>
                </a:lnTo>
                <a:lnTo>
                  <a:pt x="6278" y="15889"/>
                </a:lnTo>
                <a:lnTo>
                  <a:pt x="6326" y="16011"/>
                </a:lnTo>
                <a:lnTo>
                  <a:pt x="6375" y="16059"/>
                </a:lnTo>
                <a:lnTo>
                  <a:pt x="6472" y="16084"/>
                </a:lnTo>
                <a:lnTo>
                  <a:pt x="6570" y="16084"/>
                </a:lnTo>
                <a:lnTo>
                  <a:pt x="6643" y="16035"/>
                </a:lnTo>
                <a:lnTo>
                  <a:pt x="6716" y="15962"/>
                </a:lnTo>
                <a:lnTo>
                  <a:pt x="6764" y="15865"/>
                </a:lnTo>
                <a:lnTo>
                  <a:pt x="6764" y="15767"/>
                </a:lnTo>
                <a:lnTo>
                  <a:pt x="6716" y="15451"/>
                </a:lnTo>
                <a:lnTo>
                  <a:pt x="6691" y="15159"/>
                </a:lnTo>
                <a:lnTo>
                  <a:pt x="6691" y="14843"/>
                </a:lnTo>
                <a:lnTo>
                  <a:pt x="6691" y="14551"/>
                </a:lnTo>
                <a:lnTo>
                  <a:pt x="6740" y="13918"/>
                </a:lnTo>
                <a:lnTo>
                  <a:pt x="6789" y="13310"/>
                </a:lnTo>
                <a:lnTo>
                  <a:pt x="6837" y="12604"/>
                </a:lnTo>
                <a:lnTo>
                  <a:pt x="6862" y="11899"/>
                </a:lnTo>
                <a:lnTo>
                  <a:pt x="6886" y="10487"/>
                </a:lnTo>
                <a:lnTo>
                  <a:pt x="6910" y="7494"/>
                </a:lnTo>
                <a:lnTo>
                  <a:pt x="6935" y="6351"/>
                </a:lnTo>
                <a:lnTo>
                  <a:pt x="6935" y="5767"/>
                </a:lnTo>
                <a:lnTo>
                  <a:pt x="6910" y="5207"/>
                </a:lnTo>
                <a:lnTo>
                  <a:pt x="6862" y="5110"/>
                </a:lnTo>
                <a:lnTo>
                  <a:pt x="6813" y="5061"/>
                </a:lnTo>
                <a:lnTo>
                  <a:pt x="6716" y="5037"/>
                </a:lnTo>
                <a:close/>
                <a:moveTo>
                  <a:pt x="11704" y="3309"/>
                </a:moveTo>
                <a:lnTo>
                  <a:pt x="11655" y="3382"/>
                </a:lnTo>
                <a:lnTo>
                  <a:pt x="11290" y="3699"/>
                </a:lnTo>
                <a:lnTo>
                  <a:pt x="11144" y="3869"/>
                </a:lnTo>
                <a:lnTo>
                  <a:pt x="11096" y="3966"/>
                </a:lnTo>
                <a:lnTo>
                  <a:pt x="11047" y="4064"/>
                </a:lnTo>
                <a:lnTo>
                  <a:pt x="11071" y="4137"/>
                </a:lnTo>
                <a:lnTo>
                  <a:pt x="11120" y="4161"/>
                </a:lnTo>
                <a:lnTo>
                  <a:pt x="11217" y="4161"/>
                </a:lnTo>
                <a:lnTo>
                  <a:pt x="11315" y="4112"/>
                </a:lnTo>
                <a:lnTo>
                  <a:pt x="11485" y="4015"/>
                </a:lnTo>
                <a:lnTo>
                  <a:pt x="11655" y="3893"/>
                </a:lnTo>
                <a:lnTo>
                  <a:pt x="11801" y="3747"/>
                </a:lnTo>
                <a:lnTo>
                  <a:pt x="12020" y="3553"/>
                </a:lnTo>
                <a:lnTo>
                  <a:pt x="12142" y="3455"/>
                </a:lnTo>
                <a:lnTo>
                  <a:pt x="12239" y="3334"/>
                </a:lnTo>
                <a:lnTo>
                  <a:pt x="12264" y="3334"/>
                </a:lnTo>
                <a:lnTo>
                  <a:pt x="12264" y="3382"/>
                </a:lnTo>
                <a:lnTo>
                  <a:pt x="12239" y="3431"/>
                </a:lnTo>
                <a:lnTo>
                  <a:pt x="12239" y="3480"/>
                </a:lnTo>
                <a:lnTo>
                  <a:pt x="12239" y="3553"/>
                </a:lnTo>
                <a:lnTo>
                  <a:pt x="12239" y="3674"/>
                </a:lnTo>
                <a:lnTo>
                  <a:pt x="12239" y="3893"/>
                </a:lnTo>
                <a:lnTo>
                  <a:pt x="12118" y="3966"/>
                </a:lnTo>
                <a:lnTo>
                  <a:pt x="11996" y="4064"/>
                </a:lnTo>
                <a:lnTo>
                  <a:pt x="11777" y="4258"/>
                </a:lnTo>
                <a:lnTo>
                  <a:pt x="11509" y="4526"/>
                </a:lnTo>
                <a:lnTo>
                  <a:pt x="11412" y="4672"/>
                </a:lnTo>
                <a:lnTo>
                  <a:pt x="11363" y="4745"/>
                </a:lnTo>
                <a:lnTo>
                  <a:pt x="11339" y="4818"/>
                </a:lnTo>
                <a:lnTo>
                  <a:pt x="11363" y="4867"/>
                </a:lnTo>
                <a:lnTo>
                  <a:pt x="11388" y="4891"/>
                </a:lnTo>
                <a:lnTo>
                  <a:pt x="11461" y="4891"/>
                </a:lnTo>
                <a:lnTo>
                  <a:pt x="11534" y="4867"/>
                </a:lnTo>
                <a:lnTo>
                  <a:pt x="11680" y="4794"/>
                </a:lnTo>
                <a:lnTo>
                  <a:pt x="11899" y="4575"/>
                </a:lnTo>
                <a:lnTo>
                  <a:pt x="12264" y="4307"/>
                </a:lnTo>
                <a:lnTo>
                  <a:pt x="12264" y="4356"/>
                </a:lnTo>
                <a:lnTo>
                  <a:pt x="12264" y="4648"/>
                </a:lnTo>
                <a:lnTo>
                  <a:pt x="12215" y="4672"/>
                </a:lnTo>
                <a:lnTo>
                  <a:pt x="11826" y="4988"/>
                </a:lnTo>
                <a:lnTo>
                  <a:pt x="11655" y="5134"/>
                </a:lnTo>
                <a:lnTo>
                  <a:pt x="11485" y="5280"/>
                </a:lnTo>
                <a:lnTo>
                  <a:pt x="11339" y="5426"/>
                </a:lnTo>
                <a:lnTo>
                  <a:pt x="11217" y="5597"/>
                </a:lnTo>
                <a:lnTo>
                  <a:pt x="11217" y="5621"/>
                </a:lnTo>
                <a:lnTo>
                  <a:pt x="11217" y="5645"/>
                </a:lnTo>
                <a:lnTo>
                  <a:pt x="11242" y="5670"/>
                </a:lnTo>
                <a:lnTo>
                  <a:pt x="11266" y="5670"/>
                </a:lnTo>
                <a:lnTo>
                  <a:pt x="11728" y="5475"/>
                </a:lnTo>
                <a:lnTo>
                  <a:pt x="11947" y="5353"/>
                </a:lnTo>
                <a:lnTo>
                  <a:pt x="12142" y="5232"/>
                </a:lnTo>
                <a:lnTo>
                  <a:pt x="12264" y="5159"/>
                </a:lnTo>
                <a:lnTo>
                  <a:pt x="12264" y="5451"/>
                </a:lnTo>
                <a:lnTo>
                  <a:pt x="12118" y="5499"/>
                </a:lnTo>
                <a:lnTo>
                  <a:pt x="11972" y="5572"/>
                </a:lnTo>
                <a:lnTo>
                  <a:pt x="11704" y="5767"/>
                </a:lnTo>
                <a:lnTo>
                  <a:pt x="11582" y="5864"/>
                </a:lnTo>
                <a:lnTo>
                  <a:pt x="11436" y="5986"/>
                </a:lnTo>
                <a:lnTo>
                  <a:pt x="11315" y="6108"/>
                </a:lnTo>
                <a:lnTo>
                  <a:pt x="11290" y="6181"/>
                </a:lnTo>
                <a:lnTo>
                  <a:pt x="11266" y="6278"/>
                </a:lnTo>
                <a:lnTo>
                  <a:pt x="11290" y="6302"/>
                </a:lnTo>
                <a:lnTo>
                  <a:pt x="11315" y="6327"/>
                </a:lnTo>
                <a:lnTo>
                  <a:pt x="11412" y="6351"/>
                </a:lnTo>
                <a:lnTo>
                  <a:pt x="11485" y="6327"/>
                </a:lnTo>
                <a:lnTo>
                  <a:pt x="11631" y="6278"/>
                </a:lnTo>
                <a:lnTo>
                  <a:pt x="11899" y="6083"/>
                </a:lnTo>
                <a:lnTo>
                  <a:pt x="12093" y="5962"/>
                </a:lnTo>
                <a:lnTo>
                  <a:pt x="12264" y="5840"/>
                </a:lnTo>
                <a:lnTo>
                  <a:pt x="12264" y="6302"/>
                </a:lnTo>
                <a:lnTo>
                  <a:pt x="12045" y="6400"/>
                </a:lnTo>
                <a:lnTo>
                  <a:pt x="11850" y="6546"/>
                </a:lnTo>
                <a:lnTo>
                  <a:pt x="11509" y="6838"/>
                </a:lnTo>
                <a:lnTo>
                  <a:pt x="11436" y="6911"/>
                </a:lnTo>
                <a:lnTo>
                  <a:pt x="11339" y="7032"/>
                </a:lnTo>
                <a:lnTo>
                  <a:pt x="11290" y="7105"/>
                </a:lnTo>
                <a:lnTo>
                  <a:pt x="11266" y="7178"/>
                </a:lnTo>
                <a:lnTo>
                  <a:pt x="11266" y="7227"/>
                </a:lnTo>
                <a:lnTo>
                  <a:pt x="11315" y="7251"/>
                </a:lnTo>
                <a:lnTo>
                  <a:pt x="11388" y="7275"/>
                </a:lnTo>
                <a:lnTo>
                  <a:pt x="11461" y="7275"/>
                </a:lnTo>
                <a:lnTo>
                  <a:pt x="11607" y="7227"/>
                </a:lnTo>
                <a:lnTo>
                  <a:pt x="11753" y="7154"/>
                </a:lnTo>
                <a:lnTo>
                  <a:pt x="11874" y="7057"/>
                </a:lnTo>
                <a:lnTo>
                  <a:pt x="12239" y="6813"/>
                </a:lnTo>
                <a:lnTo>
                  <a:pt x="12239" y="7275"/>
                </a:lnTo>
                <a:lnTo>
                  <a:pt x="12142" y="7324"/>
                </a:lnTo>
                <a:lnTo>
                  <a:pt x="12069" y="7397"/>
                </a:lnTo>
                <a:lnTo>
                  <a:pt x="11923" y="7543"/>
                </a:lnTo>
                <a:lnTo>
                  <a:pt x="11655" y="7786"/>
                </a:lnTo>
                <a:lnTo>
                  <a:pt x="11363" y="8005"/>
                </a:lnTo>
                <a:lnTo>
                  <a:pt x="11315" y="8054"/>
                </a:lnTo>
                <a:lnTo>
                  <a:pt x="11315" y="8078"/>
                </a:lnTo>
                <a:lnTo>
                  <a:pt x="11315" y="8127"/>
                </a:lnTo>
                <a:lnTo>
                  <a:pt x="11315" y="8176"/>
                </a:lnTo>
                <a:lnTo>
                  <a:pt x="11339" y="8200"/>
                </a:lnTo>
                <a:lnTo>
                  <a:pt x="11388" y="8224"/>
                </a:lnTo>
                <a:lnTo>
                  <a:pt x="11436" y="8249"/>
                </a:lnTo>
                <a:lnTo>
                  <a:pt x="11485" y="8224"/>
                </a:lnTo>
                <a:lnTo>
                  <a:pt x="11631" y="8151"/>
                </a:lnTo>
                <a:lnTo>
                  <a:pt x="11777" y="8054"/>
                </a:lnTo>
                <a:lnTo>
                  <a:pt x="12045" y="7859"/>
                </a:lnTo>
                <a:lnTo>
                  <a:pt x="12239" y="7689"/>
                </a:lnTo>
                <a:lnTo>
                  <a:pt x="12215" y="8224"/>
                </a:lnTo>
                <a:lnTo>
                  <a:pt x="12069" y="8322"/>
                </a:lnTo>
                <a:lnTo>
                  <a:pt x="11947" y="8443"/>
                </a:lnTo>
                <a:lnTo>
                  <a:pt x="11777" y="8565"/>
                </a:lnTo>
                <a:lnTo>
                  <a:pt x="11631" y="8735"/>
                </a:lnTo>
                <a:lnTo>
                  <a:pt x="11509" y="8881"/>
                </a:lnTo>
                <a:lnTo>
                  <a:pt x="11412" y="9076"/>
                </a:lnTo>
                <a:lnTo>
                  <a:pt x="11388" y="9125"/>
                </a:lnTo>
                <a:lnTo>
                  <a:pt x="11412" y="9149"/>
                </a:lnTo>
                <a:lnTo>
                  <a:pt x="11461" y="9173"/>
                </a:lnTo>
                <a:lnTo>
                  <a:pt x="11509" y="9149"/>
                </a:lnTo>
                <a:lnTo>
                  <a:pt x="11801" y="8906"/>
                </a:lnTo>
                <a:lnTo>
                  <a:pt x="12118" y="8662"/>
                </a:lnTo>
                <a:lnTo>
                  <a:pt x="12215" y="8614"/>
                </a:lnTo>
                <a:lnTo>
                  <a:pt x="12215" y="8906"/>
                </a:lnTo>
                <a:lnTo>
                  <a:pt x="12020" y="9052"/>
                </a:lnTo>
                <a:lnTo>
                  <a:pt x="11850" y="9198"/>
                </a:lnTo>
                <a:lnTo>
                  <a:pt x="11680" y="9344"/>
                </a:lnTo>
                <a:lnTo>
                  <a:pt x="11509" y="9490"/>
                </a:lnTo>
                <a:lnTo>
                  <a:pt x="11436" y="9587"/>
                </a:lnTo>
                <a:lnTo>
                  <a:pt x="11363" y="9684"/>
                </a:lnTo>
                <a:lnTo>
                  <a:pt x="11266" y="9903"/>
                </a:lnTo>
                <a:lnTo>
                  <a:pt x="11242" y="9952"/>
                </a:lnTo>
                <a:lnTo>
                  <a:pt x="11266" y="9976"/>
                </a:lnTo>
                <a:lnTo>
                  <a:pt x="11315" y="10001"/>
                </a:lnTo>
                <a:lnTo>
                  <a:pt x="11363" y="9976"/>
                </a:lnTo>
                <a:lnTo>
                  <a:pt x="11534" y="9879"/>
                </a:lnTo>
                <a:lnTo>
                  <a:pt x="11704" y="9757"/>
                </a:lnTo>
                <a:lnTo>
                  <a:pt x="12045" y="9490"/>
                </a:lnTo>
                <a:lnTo>
                  <a:pt x="12191" y="9392"/>
                </a:lnTo>
                <a:lnTo>
                  <a:pt x="12191" y="9611"/>
                </a:lnTo>
                <a:lnTo>
                  <a:pt x="11874" y="9879"/>
                </a:lnTo>
                <a:lnTo>
                  <a:pt x="11582" y="10122"/>
                </a:lnTo>
                <a:lnTo>
                  <a:pt x="11436" y="10268"/>
                </a:lnTo>
                <a:lnTo>
                  <a:pt x="11339" y="10439"/>
                </a:lnTo>
                <a:lnTo>
                  <a:pt x="11315" y="10487"/>
                </a:lnTo>
                <a:lnTo>
                  <a:pt x="11339" y="10512"/>
                </a:lnTo>
                <a:lnTo>
                  <a:pt x="11363" y="10536"/>
                </a:lnTo>
                <a:lnTo>
                  <a:pt x="11412" y="10560"/>
                </a:lnTo>
                <a:lnTo>
                  <a:pt x="11607" y="10487"/>
                </a:lnTo>
                <a:lnTo>
                  <a:pt x="11801" y="10390"/>
                </a:lnTo>
                <a:lnTo>
                  <a:pt x="12142" y="10171"/>
                </a:lnTo>
                <a:lnTo>
                  <a:pt x="12191" y="10147"/>
                </a:lnTo>
                <a:lnTo>
                  <a:pt x="12166" y="10536"/>
                </a:lnTo>
                <a:lnTo>
                  <a:pt x="12020" y="10682"/>
                </a:lnTo>
                <a:lnTo>
                  <a:pt x="11850" y="10852"/>
                </a:lnTo>
                <a:lnTo>
                  <a:pt x="11704" y="10998"/>
                </a:lnTo>
                <a:lnTo>
                  <a:pt x="11412" y="11339"/>
                </a:lnTo>
                <a:lnTo>
                  <a:pt x="11412" y="11388"/>
                </a:lnTo>
                <a:lnTo>
                  <a:pt x="11412" y="11412"/>
                </a:lnTo>
                <a:lnTo>
                  <a:pt x="11436" y="11436"/>
                </a:lnTo>
                <a:lnTo>
                  <a:pt x="11485" y="11436"/>
                </a:lnTo>
                <a:lnTo>
                  <a:pt x="11826" y="11242"/>
                </a:lnTo>
                <a:lnTo>
                  <a:pt x="11972" y="11120"/>
                </a:lnTo>
                <a:lnTo>
                  <a:pt x="12118" y="10998"/>
                </a:lnTo>
                <a:lnTo>
                  <a:pt x="12166" y="10974"/>
                </a:lnTo>
                <a:lnTo>
                  <a:pt x="12166" y="11412"/>
                </a:lnTo>
                <a:lnTo>
                  <a:pt x="11972" y="11607"/>
                </a:lnTo>
                <a:lnTo>
                  <a:pt x="11826" y="11753"/>
                </a:lnTo>
                <a:lnTo>
                  <a:pt x="11704" y="11923"/>
                </a:lnTo>
                <a:lnTo>
                  <a:pt x="11582" y="12093"/>
                </a:lnTo>
                <a:lnTo>
                  <a:pt x="11485" y="12264"/>
                </a:lnTo>
                <a:lnTo>
                  <a:pt x="11485" y="12288"/>
                </a:lnTo>
                <a:lnTo>
                  <a:pt x="11509" y="12312"/>
                </a:lnTo>
                <a:lnTo>
                  <a:pt x="11534" y="12337"/>
                </a:lnTo>
                <a:lnTo>
                  <a:pt x="11558" y="12337"/>
                </a:lnTo>
                <a:lnTo>
                  <a:pt x="11728" y="12239"/>
                </a:lnTo>
                <a:lnTo>
                  <a:pt x="11899" y="12142"/>
                </a:lnTo>
                <a:lnTo>
                  <a:pt x="12191" y="11923"/>
                </a:lnTo>
                <a:lnTo>
                  <a:pt x="12215" y="12142"/>
                </a:lnTo>
                <a:lnTo>
                  <a:pt x="11972" y="12361"/>
                </a:lnTo>
                <a:lnTo>
                  <a:pt x="11655" y="12702"/>
                </a:lnTo>
                <a:lnTo>
                  <a:pt x="11509" y="12872"/>
                </a:lnTo>
                <a:lnTo>
                  <a:pt x="11388" y="13042"/>
                </a:lnTo>
                <a:lnTo>
                  <a:pt x="11363" y="13091"/>
                </a:lnTo>
                <a:lnTo>
                  <a:pt x="11388" y="13115"/>
                </a:lnTo>
                <a:lnTo>
                  <a:pt x="11412" y="13140"/>
                </a:lnTo>
                <a:lnTo>
                  <a:pt x="11436" y="13140"/>
                </a:lnTo>
                <a:lnTo>
                  <a:pt x="11631" y="13091"/>
                </a:lnTo>
                <a:lnTo>
                  <a:pt x="11801" y="12994"/>
                </a:lnTo>
                <a:lnTo>
                  <a:pt x="11972" y="12872"/>
                </a:lnTo>
                <a:lnTo>
                  <a:pt x="12118" y="12726"/>
                </a:lnTo>
                <a:lnTo>
                  <a:pt x="12239" y="12629"/>
                </a:lnTo>
                <a:lnTo>
                  <a:pt x="12239" y="12921"/>
                </a:lnTo>
                <a:lnTo>
                  <a:pt x="12191" y="12969"/>
                </a:lnTo>
                <a:lnTo>
                  <a:pt x="11996" y="13115"/>
                </a:lnTo>
                <a:lnTo>
                  <a:pt x="11801" y="13261"/>
                </a:lnTo>
                <a:lnTo>
                  <a:pt x="11436" y="13529"/>
                </a:lnTo>
                <a:lnTo>
                  <a:pt x="11266" y="13675"/>
                </a:lnTo>
                <a:lnTo>
                  <a:pt x="11120" y="13845"/>
                </a:lnTo>
                <a:lnTo>
                  <a:pt x="11120" y="13870"/>
                </a:lnTo>
                <a:lnTo>
                  <a:pt x="11120" y="13918"/>
                </a:lnTo>
                <a:lnTo>
                  <a:pt x="11193" y="13918"/>
                </a:lnTo>
                <a:lnTo>
                  <a:pt x="11631" y="13748"/>
                </a:lnTo>
                <a:lnTo>
                  <a:pt x="12045" y="13553"/>
                </a:lnTo>
                <a:lnTo>
                  <a:pt x="12288" y="13432"/>
                </a:lnTo>
                <a:lnTo>
                  <a:pt x="12288" y="13797"/>
                </a:lnTo>
                <a:lnTo>
                  <a:pt x="12239" y="13845"/>
                </a:lnTo>
                <a:lnTo>
                  <a:pt x="11923" y="14137"/>
                </a:lnTo>
                <a:lnTo>
                  <a:pt x="11680" y="14356"/>
                </a:lnTo>
                <a:lnTo>
                  <a:pt x="11436" y="14575"/>
                </a:lnTo>
                <a:lnTo>
                  <a:pt x="11436" y="14624"/>
                </a:lnTo>
                <a:lnTo>
                  <a:pt x="11461" y="14673"/>
                </a:lnTo>
                <a:lnTo>
                  <a:pt x="11631" y="14673"/>
                </a:lnTo>
                <a:lnTo>
                  <a:pt x="11801" y="14624"/>
                </a:lnTo>
                <a:lnTo>
                  <a:pt x="11947" y="14551"/>
                </a:lnTo>
                <a:lnTo>
                  <a:pt x="12069" y="14454"/>
                </a:lnTo>
                <a:lnTo>
                  <a:pt x="12312" y="14283"/>
                </a:lnTo>
                <a:lnTo>
                  <a:pt x="12312" y="14502"/>
                </a:lnTo>
                <a:lnTo>
                  <a:pt x="12215" y="14575"/>
                </a:lnTo>
                <a:lnTo>
                  <a:pt x="12118" y="14673"/>
                </a:lnTo>
                <a:lnTo>
                  <a:pt x="11947" y="14843"/>
                </a:lnTo>
                <a:lnTo>
                  <a:pt x="11582" y="15159"/>
                </a:lnTo>
                <a:lnTo>
                  <a:pt x="11217" y="15475"/>
                </a:lnTo>
                <a:lnTo>
                  <a:pt x="11193" y="15500"/>
                </a:lnTo>
                <a:lnTo>
                  <a:pt x="11217" y="15548"/>
                </a:lnTo>
                <a:lnTo>
                  <a:pt x="11266" y="15597"/>
                </a:lnTo>
                <a:lnTo>
                  <a:pt x="11315" y="15597"/>
                </a:lnTo>
                <a:lnTo>
                  <a:pt x="11509" y="15524"/>
                </a:lnTo>
                <a:lnTo>
                  <a:pt x="11704" y="15427"/>
                </a:lnTo>
                <a:lnTo>
                  <a:pt x="11874" y="15305"/>
                </a:lnTo>
                <a:lnTo>
                  <a:pt x="12045" y="15159"/>
                </a:lnTo>
                <a:lnTo>
                  <a:pt x="12312" y="14916"/>
                </a:lnTo>
                <a:lnTo>
                  <a:pt x="12312" y="15451"/>
                </a:lnTo>
                <a:lnTo>
                  <a:pt x="12215" y="15500"/>
                </a:lnTo>
                <a:lnTo>
                  <a:pt x="12118" y="15573"/>
                </a:lnTo>
                <a:lnTo>
                  <a:pt x="11947" y="15719"/>
                </a:lnTo>
                <a:lnTo>
                  <a:pt x="11339" y="16230"/>
                </a:lnTo>
                <a:lnTo>
                  <a:pt x="11315" y="16278"/>
                </a:lnTo>
                <a:lnTo>
                  <a:pt x="11339" y="16327"/>
                </a:lnTo>
                <a:lnTo>
                  <a:pt x="11388" y="16376"/>
                </a:lnTo>
                <a:lnTo>
                  <a:pt x="11436" y="16351"/>
                </a:lnTo>
                <a:lnTo>
                  <a:pt x="11801" y="16132"/>
                </a:lnTo>
                <a:lnTo>
                  <a:pt x="12166" y="15913"/>
                </a:lnTo>
                <a:lnTo>
                  <a:pt x="12312" y="15816"/>
                </a:lnTo>
                <a:lnTo>
                  <a:pt x="12288" y="16084"/>
                </a:lnTo>
                <a:lnTo>
                  <a:pt x="12118" y="16254"/>
                </a:lnTo>
                <a:lnTo>
                  <a:pt x="11923" y="16400"/>
                </a:lnTo>
                <a:lnTo>
                  <a:pt x="11582" y="16595"/>
                </a:lnTo>
                <a:lnTo>
                  <a:pt x="11217" y="16789"/>
                </a:lnTo>
                <a:lnTo>
                  <a:pt x="11193" y="16814"/>
                </a:lnTo>
                <a:lnTo>
                  <a:pt x="11169" y="16838"/>
                </a:lnTo>
                <a:lnTo>
                  <a:pt x="11193" y="16935"/>
                </a:lnTo>
                <a:lnTo>
                  <a:pt x="11242" y="16984"/>
                </a:lnTo>
                <a:lnTo>
                  <a:pt x="11315" y="16984"/>
                </a:lnTo>
                <a:lnTo>
                  <a:pt x="11704" y="16838"/>
                </a:lnTo>
                <a:lnTo>
                  <a:pt x="12093" y="16668"/>
                </a:lnTo>
                <a:lnTo>
                  <a:pt x="12264" y="16546"/>
                </a:lnTo>
                <a:lnTo>
                  <a:pt x="12264" y="16643"/>
                </a:lnTo>
                <a:lnTo>
                  <a:pt x="12093" y="16765"/>
                </a:lnTo>
                <a:lnTo>
                  <a:pt x="11972" y="16887"/>
                </a:lnTo>
                <a:lnTo>
                  <a:pt x="11680" y="17106"/>
                </a:lnTo>
                <a:lnTo>
                  <a:pt x="11582" y="17203"/>
                </a:lnTo>
                <a:lnTo>
                  <a:pt x="11509" y="17252"/>
                </a:lnTo>
                <a:lnTo>
                  <a:pt x="11461" y="17276"/>
                </a:lnTo>
                <a:lnTo>
                  <a:pt x="11412" y="17300"/>
                </a:lnTo>
                <a:lnTo>
                  <a:pt x="11412" y="17325"/>
                </a:lnTo>
                <a:lnTo>
                  <a:pt x="11412" y="17349"/>
                </a:lnTo>
                <a:lnTo>
                  <a:pt x="11436" y="17398"/>
                </a:lnTo>
                <a:lnTo>
                  <a:pt x="11509" y="17398"/>
                </a:lnTo>
                <a:lnTo>
                  <a:pt x="11582" y="17422"/>
                </a:lnTo>
                <a:lnTo>
                  <a:pt x="11728" y="17398"/>
                </a:lnTo>
                <a:lnTo>
                  <a:pt x="11874" y="17325"/>
                </a:lnTo>
                <a:lnTo>
                  <a:pt x="12020" y="17252"/>
                </a:lnTo>
                <a:lnTo>
                  <a:pt x="12191" y="17154"/>
                </a:lnTo>
                <a:lnTo>
                  <a:pt x="12118" y="17398"/>
                </a:lnTo>
                <a:lnTo>
                  <a:pt x="12069" y="17471"/>
                </a:lnTo>
                <a:lnTo>
                  <a:pt x="12020" y="17544"/>
                </a:lnTo>
                <a:lnTo>
                  <a:pt x="11996" y="17544"/>
                </a:lnTo>
                <a:lnTo>
                  <a:pt x="10414" y="17568"/>
                </a:lnTo>
                <a:lnTo>
                  <a:pt x="8857" y="17592"/>
                </a:lnTo>
                <a:lnTo>
                  <a:pt x="7300" y="17617"/>
                </a:lnTo>
                <a:lnTo>
                  <a:pt x="5718" y="17641"/>
                </a:lnTo>
                <a:lnTo>
                  <a:pt x="4064" y="17617"/>
                </a:lnTo>
                <a:lnTo>
                  <a:pt x="2385" y="17592"/>
                </a:lnTo>
                <a:lnTo>
                  <a:pt x="1874" y="17592"/>
                </a:lnTo>
                <a:lnTo>
                  <a:pt x="1630" y="17568"/>
                </a:lnTo>
                <a:lnTo>
                  <a:pt x="1509" y="17519"/>
                </a:lnTo>
                <a:lnTo>
                  <a:pt x="1387" y="17471"/>
                </a:lnTo>
                <a:lnTo>
                  <a:pt x="1314" y="17422"/>
                </a:lnTo>
                <a:lnTo>
                  <a:pt x="1241" y="17373"/>
                </a:lnTo>
                <a:lnTo>
                  <a:pt x="1144" y="17227"/>
                </a:lnTo>
                <a:lnTo>
                  <a:pt x="1095" y="17033"/>
                </a:lnTo>
                <a:lnTo>
                  <a:pt x="1071" y="16838"/>
                </a:lnTo>
                <a:lnTo>
                  <a:pt x="1046" y="16424"/>
                </a:lnTo>
                <a:lnTo>
                  <a:pt x="1046" y="16084"/>
                </a:lnTo>
                <a:lnTo>
                  <a:pt x="1046" y="15257"/>
                </a:lnTo>
                <a:lnTo>
                  <a:pt x="1071" y="14405"/>
                </a:lnTo>
                <a:lnTo>
                  <a:pt x="1119" y="12750"/>
                </a:lnTo>
                <a:lnTo>
                  <a:pt x="1119" y="11874"/>
                </a:lnTo>
                <a:lnTo>
                  <a:pt x="1119" y="10998"/>
                </a:lnTo>
                <a:lnTo>
                  <a:pt x="1095" y="9271"/>
                </a:lnTo>
                <a:lnTo>
                  <a:pt x="1095" y="8443"/>
                </a:lnTo>
                <a:lnTo>
                  <a:pt x="1119" y="7616"/>
                </a:lnTo>
                <a:lnTo>
                  <a:pt x="1119" y="6765"/>
                </a:lnTo>
                <a:lnTo>
                  <a:pt x="1119" y="5937"/>
                </a:lnTo>
                <a:lnTo>
                  <a:pt x="1119" y="5280"/>
                </a:lnTo>
                <a:lnTo>
                  <a:pt x="1071" y="4623"/>
                </a:lnTo>
                <a:lnTo>
                  <a:pt x="1046" y="4039"/>
                </a:lnTo>
                <a:lnTo>
                  <a:pt x="1046" y="3747"/>
                </a:lnTo>
                <a:lnTo>
                  <a:pt x="1095" y="3455"/>
                </a:lnTo>
                <a:lnTo>
                  <a:pt x="1874" y="3455"/>
                </a:lnTo>
                <a:lnTo>
                  <a:pt x="1703" y="3601"/>
                </a:lnTo>
                <a:lnTo>
                  <a:pt x="1533" y="3747"/>
                </a:lnTo>
                <a:lnTo>
                  <a:pt x="1460" y="3845"/>
                </a:lnTo>
                <a:lnTo>
                  <a:pt x="1387" y="3918"/>
                </a:lnTo>
                <a:lnTo>
                  <a:pt x="1338" y="4015"/>
                </a:lnTo>
                <a:lnTo>
                  <a:pt x="1338" y="4112"/>
                </a:lnTo>
                <a:lnTo>
                  <a:pt x="1338" y="4161"/>
                </a:lnTo>
                <a:lnTo>
                  <a:pt x="1387" y="4185"/>
                </a:lnTo>
                <a:lnTo>
                  <a:pt x="1484" y="4161"/>
                </a:lnTo>
                <a:lnTo>
                  <a:pt x="1557" y="4137"/>
                </a:lnTo>
                <a:lnTo>
                  <a:pt x="1728" y="4039"/>
                </a:lnTo>
                <a:lnTo>
                  <a:pt x="2020" y="3796"/>
                </a:lnTo>
                <a:lnTo>
                  <a:pt x="2166" y="3699"/>
                </a:lnTo>
                <a:lnTo>
                  <a:pt x="2336" y="3601"/>
                </a:lnTo>
                <a:lnTo>
                  <a:pt x="2506" y="3504"/>
                </a:lnTo>
                <a:lnTo>
                  <a:pt x="2652" y="3407"/>
                </a:lnTo>
                <a:lnTo>
                  <a:pt x="2847" y="3407"/>
                </a:lnTo>
                <a:lnTo>
                  <a:pt x="2774" y="3455"/>
                </a:lnTo>
                <a:lnTo>
                  <a:pt x="2360" y="3772"/>
                </a:lnTo>
                <a:lnTo>
                  <a:pt x="2141" y="3966"/>
                </a:lnTo>
                <a:lnTo>
                  <a:pt x="1971" y="4161"/>
                </a:lnTo>
                <a:lnTo>
                  <a:pt x="1971" y="4210"/>
                </a:lnTo>
                <a:lnTo>
                  <a:pt x="1995" y="4258"/>
                </a:lnTo>
                <a:lnTo>
                  <a:pt x="2044" y="4307"/>
                </a:lnTo>
                <a:lnTo>
                  <a:pt x="2093" y="4307"/>
                </a:lnTo>
                <a:lnTo>
                  <a:pt x="2214" y="4283"/>
                </a:lnTo>
                <a:lnTo>
                  <a:pt x="2312" y="4234"/>
                </a:lnTo>
                <a:lnTo>
                  <a:pt x="2531" y="4112"/>
                </a:lnTo>
                <a:lnTo>
                  <a:pt x="2920" y="3820"/>
                </a:lnTo>
                <a:lnTo>
                  <a:pt x="3212" y="3626"/>
                </a:lnTo>
                <a:lnTo>
                  <a:pt x="3358" y="3504"/>
                </a:lnTo>
                <a:lnTo>
                  <a:pt x="3504" y="3382"/>
                </a:lnTo>
                <a:lnTo>
                  <a:pt x="3893" y="3382"/>
                </a:lnTo>
                <a:lnTo>
                  <a:pt x="3674" y="3601"/>
                </a:lnTo>
                <a:lnTo>
                  <a:pt x="3480" y="3820"/>
                </a:lnTo>
                <a:lnTo>
                  <a:pt x="3382" y="3918"/>
                </a:lnTo>
                <a:lnTo>
                  <a:pt x="3261" y="4015"/>
                </a:lnTo>
                <a:lnTo>
                  <a:pt x="3115" y="4112"/>
                </a:lnTo>
                <a:lnTo>
                  <a:pt x="3066" y="4185"/>
                </a:lnTo>
                <a:lnTo>
                  <a:pt x="3066" y="4210"/>
                </a:lnTo>
                <a:lnTo>
                  <a:pt x="3066" y="4258"/>
                </a:lnTo>
                <a:lnTo>
                  <a:pt x="3090" y="4307"/>
                </a:lnTo>
                <a:lnTo>
                  <a:pt x="3139" y="4331"/>
                </a:lnTo>
                <a:lnTo>
                  <a:pt x="3236" y="4356"/>
                </a:lnTo>
                <a:lnTo>
                  <a:pt x="3334" y="4331"/>
                </a:lnTo>
                <a:lnTo>
                  <a:pt x="3455" y="4283"/>
                </a:lnTo>
                <a:lnTo>
                  <a:pt x="3674" y="4137"/>
                </a:lnTo>
                <a:lnTo>
                  <a:pt x="3820" y="3991"/>
                </a:lnTo>
                <a:lnTo>
                  <a:pt x="4234" y="3601"/>
                </a:lnTo>
                <a:lnTo>
                  <a:pt x="4331" y="3504"/>
                </a:lnTo>
                <a:lnTo>
                  <a:pt x="4429" y="3382"/>
                </a:lnTo>
                <a:lnTo>
                  <a:pt x="4988" y="3382"/>
                </a:lnTo>
                <a:lnTo>
                  <a:pt x="4794" y="3480"/>
                </a:lnTo>
                <a:lnTo>
                  <a:pt x="4623" y="3626"/>
                </a:lnTo>
                <a:lnTo>
                  <a:pt x="4477" y="3723"/>
                </a:lnTo>
                <a:lnTo>
                  <a:pt x="4331" y="3845"/>
                </a:lnTo>
                <a:lnTo>
                  <a:pt x="4210" y="3991"/>
                </a:lnTo>
                <a:lnTo>
                  <a:pt x="4185" y="4088"/>
                </a:lnTo>
                <a:lnTo>
                  <a:pt x="4137" y="4161"/>
                </a:lnTo>
                <a:lnTo>
                  <a:pt x="4137" y="4210"/>
                </a:lnTo>
                <a:lnTo>
                  <a:pt x="4161" y="4234"/>
                </a:lnTo>
                <a:lnTo>
                  <a:pt x="4185" y="4258"/>
                </a:lnTo>
                <a:lnTo>
                  <a:pt x="4234" y="4283"/>
                </a:lnTo>
                <a:lnTo>
                  <a:pt x="4307" y="4258"/>
                </a:lnTo>
                <a:lnTo>
                  <a:pt x="4380" y="4234"/>
                </a:lnTo>
                <a:lnTo>
                  <a:pt x="4526" y="4137"/>
                </a:lnTo>
                <a:lnTo>
                  <a:pt x="4794" y="3893"/>
                </a:lnTo>
                <a:lnTo>
                  <a:pt x="5110" y="3699"/>
                </a:lnTo>
                <a:lnTo>
                  <a:pt x="5256" y="3577"/>
                </a:lnTo>
                <a:lnTo>
                  <a:pt x="5304" y="3480"/>
                </a:lnTo>
                <a:lnTo>
                  <a:pt x="5353" y="3407"/>
                </a:lnTo>
                <a:lnTo>
                  <a:pt x="5353" y="3382"/>
                </a:lnTo>
                <a:lnTo>
                  <a:pt x="5888" y="3382"/>
                </a:lnTo>
                <a:lnTo>
                  <a:pt x="5645" y="3577"/>
                </a:lnTo>
                <a:lnTo>
                  <a:pt x="5450" y="3772"/>
                </a:lnTo>
                <a:lnTo>
                  <a:pt x="5256" y="3966"/>
                </a:lnTo>
                <a:lnTo>
                  <a:pt x="5110" y="4210"/>
                </a:lnTo>
                <a:lnTo>
                  <a:pt x="4988" y="4453"/>
                </a:lnTo>
                <a:lnTo>
                  <a:pt x="5012" y="4477"/>
                </a:lnTo>
                <a:lnTo>
                  <a:pt x="5037" y="4477"/>
                </a:lnTo>
                <a:lnTo>
                  <a:pt x="5207" y="4331"/>
                </a:lnTo>
                <a:lnTo>
                  <a:pt x="5377" y="4185"/>
                </a:lnTo>
                <a:lnTo>
                  <a:pt x="5694" y="3869"/>
                </a:lnTo>
                <a:lnTo>
                  <a:pt x="5913" y="3699"/>
                </a:lnTo>
                <a:lnTo>
                  <a:pt x="6132" y="3553"/>
                </a:lnTo>
                <a:lnTo>
                  <a:pt x="6302" y="3480"/>
                </a:lnTo>
                <a:lnTo>
                  <a:pt x="6351" y="3455"/>
                </a:lnTo>
                <a:lnTo>
                  <a:pt x="6424" y="3382"/>
                </a:lnTo>
                <a:lnTo>
                  <a:pt x="6910" y="3382"/>
                </a:lnTo>
                <a:lnTo>
                  <a:pt x="6764" y="3504"/>
                </a:lnTo>
                <a:lnTo>
                  <a:pt x="6570" y="3626"/>
                </a:lnTo>
                <a:lnTo>
                  <a:pt x="6351" y="3820"/>
                </a:lnTo>
                <a:lnTo>
                  <a:pt x="6253" y="3918"/>
                </a:lnTo>
                <a:lnTo>
                  <a:pt x="6180" y="4015"/>
                </a:lnTo>
                <a:lnTo>
                  <a:pt x="6107" y="4137"/>
                </a:lnTo>
                <a:lnTo>
                  <a:pt x="6083" y="4234"/>
                </a:lnTo>
                <a:lnTo>
                  <a:pt x="6107" y="4258"/>
                </a:lnTo>
                <a:lnTo>
                  <a:pt x="6132" y="4283"/>
                </a:lnTo>
                <a:lnTo>
                  <a:pt x="6229" y="4307"/>
                </a:lnTo>
                <a:lnTo>
                  <a:pt x="6326" y="4283"/>
                </a:lnTo>
                <a:lnTo>
                  <a:pt x="6424" y="4258"/>
                </a:lnTo>
                <a:lnTo>
                  <a:pt x="6521" y="4185"/>
                </a:lnTo>
                <a:lnTo>
                  <a:pt x="6691" y="4064"/>
                </a:lnTo>
                <a:lnTo>
                  <a:pt x="6837" y="3942"/>
                </a:lnTo>
                <a:lnTo>
                  <a:pt x="7056" y="3772"/>
                </a:lnTo>
                <a:lnTo>
                  <a:pt x="7300" y="3626"/>
                </a:lnTo>
                <a:lnTo>
                  <a:pt x="7519" y="3504"/>
                </a:lnTo>
                <a:lnTo>
                  <a:pt x="7616" y="3455"/>
                </a:lnTo>
                <a:lnTo>
                  <a:pt x="7713" y="3382"/>
                </a:lnTo>
                <a:lnTo>
                  <a:pt x="8103" y="3382"/>
                </a:lnTo>
                <a:lnTo>
                  <a:pt x="7884" y="3626"/>
                </a:lnTo>
                <a:lnTo>
                  <a:pt x="7616" y="3942"/>
                </a:lnTo>
                <a:lnTo>
                  <a:pt x="7470" y="4112"/>
                </a:lnTo>
                <a:lnTo>
                  <a:pt x="7348" y="4283"/>
                </a:lnTo>
                <a:lnTo>
                  <a:pt x="7348" y="4307"/>
                </a:lnTo>
                <a:lnTo>
                  <a:pt x="7373" y="4307"/>
                </a:lnTo>
                <a:lnTo>
                  <a:pt x="7543" y="4234"/>
                </a:lnTo>
                <a:lnTo>
                  <a:pt x="7689" y="4161"/>
                </a:lnTo>
                <a:lnTo>
                  <a:pt x="7835" y="4039"/>
                </a:lnTo>
                <a:lnTo>
                  <a:pt x="7957" y="3918"/>
                </a:lnTo>
                <a:lnTo>
                  <a:pt x="8541" y="3382"/>
                </a:lnTo>
                <a:lnTo>
                  <a:pt x="8760" y="3382"/>
                </a:lnTo>
                <a:lnTo>
                  <a:pt x="8589" y="3577"/>
                </a:lnTo>
                <a:lnTo>
                  <a:pt x="8346" y="3820"/>
                </a:lnTo>
                <a:lnTo>
                  <a:pt x="8200" y="3942"/>
                </a:lnTo>
                <a:lnTo>
                  <a:pt x="8151" y="4015"/>
                </a:lnTo>
                <a:lnTo>
                  <a:pt x="8103" y="4088"/>
                </a:lnTo>
                <a:lnTo>
                  <a:pt x="8103" y="4137"/>
                </a:lnTo>
                <a:lnTo>
                  <a:pt x="8127" y="4185"/>
                </a:lnTo>
                <a:lnTo>
                  <a:pt x="8151" y="4210"/>
                </a:lnTo>
                <a:lnTo>
                  <a:pt x="8200" y="4234"/>
                </a:lnTo>
                <a:lnTo>
                  <a:pt x="8273" y="4258"/>
                </a:lnTo>
                <a:lnTo>
                  <a:pt x="8370" y="4234"/>
                </a:lnTo>
                <a:lnTo>
                  <a:pt x="8468" y="4210"/>
                </a:lnTo>
                <a:lnTo>
                  <a:pt x="8541" y="4137"/>
                </a:lnTo>
                <a:lnTo>
                  <a:pt x="8711" y="4015"/>
                </a:lnTo>
                <a:lnTo>
                  <a:pt x="8833" y="3893"/>
                </a:lnTo>
                <a:lnTo>
                  <a:pt x="9052" y="3626"/>
                </a:lnTo>
                <a:lnTo>
                  <a:pt x="9271" y="3358"/>
                </a:lnTo>
                <a:lnTo>
                  <a:pt x="9903" y="3358"/>
                </a:lnTo>
                <a:lnTo>
                  <a:pt x="9782" y="3480"/>
                </a:lnTo>
                <a:lnTo>
                  <a:pt x="9660" y="3601"/>
                </a:lnTo>
                <a:lnTo>
                  <a:pt x="9538" y="3747"/>
                </a:lnTo>
                <a:lnTo>
                  <a:pt x="9441" y="3918"/>
                </a:lnTo>
                <a:lnTo>
                  <a:pt x="9441" y="3966"/>
                </a:lnTo>
                <a:lnTo>
                  <a:pt x="9465" y="3991"/>
                </a:lnTo>
                <a:lnTo>
                  <a:pt x="9490" y="4015"/>
                </a:lnTo>
                <a:lnTo>
                  <a:pt x="9538" y="3991"/>
                </a:lnTo>
                <a:lnTo>
                  <a:pt x="9684" y="3893"/>
                </a:lnTo>
                <a:lnTo>
                  <a:pt x="9806" y="3796"/>
                </a:lnTo>
                <a:lnTo>
                  <a:pt x="10074" y="3553"/>
                </a:lnTo>
                <a:lnTo>
                  <a:pt x="10220" y="3431"/>
                </a:lnTo>
                <a:lnTo>
                  <a:pt x="10366" y="3334"/>
                </a:lnTo>
                <a:lnTo>
                  <a:pt x="10633" y="3334"/>
                </a:lnTo>
                <a:lnTo>
                  <a:pt x="10560" y="3407"/>
                </a:lnTo>
                <a:lnTo>
                  <a:pt x="10293" y="3699"/>
                </a:lnTo>
                <a:lnTo>
                  <a:pt x="10171" y="3845"/>
                </a:lnTo>
                <a:lnTo>
                  <a:pt x="10074" y="4015"/>
                </a:lnTo>
                <a:lnTo>
                  <a:pt x="10049" y="4064"/>
                </a:lnTo>
                <a:lnTo>
                  <a:pt x="10049" y="4112"/>
                </a:lnTo>
                <a:lnTo>
                  <a:pt x="10098" y="4185"/>
                </a:lnTo>
                <a:lnTo>
                  <a:pt x="10171" y="4234"/>
                </a:lnTo>
                <a:lnTo>
                  <a:pt x="10220" y="4234"/>
                </a:lnTo>
                <a:lnTo>
                  <a:pt x="10268" y="4210"/>
                </a:lnTo>
                <a:lnTo>
                  <a:pt x="10390" y="4112"/>
                </a:lnTo>
                <a:lnTo>
                  <a:pt x="10536" y="3991"/>
                </a:lnTo>
                <a:lnTo>
                  <a:pt x="10755" y="3723"/>
                </a:lnTo>
                <a:lnTo>
                  <a:pt x="10974" y="3504"/>
                </a:lnTo>
                <a:lnTo>
                  <a:pt x="11217" y="3309"/>
                </a:lnTo>
                <a:close/>
                <a:moveTo>
                  <a:pt x="7567" y="0"/>
                </a:moveTo>
                <a:lnTo>
                  <a:pt x="7154" y="24"/>
                </a:lnTo>
                <a:lnTo>
                  <a:pt x="6716" y="73"/>
                </a:lnTo>
                <a:lnTo>
                  <a:pt x="5596" y="73"/>
                </a:lnTo>
                <a:lnTo>
                  <a:pt x="5256" y="146"/>
                </a:lnTo>
                <a:lnTo>
                  <a:pt x="5085" y="170"/>
                </a:lnTo>
                <a:lnTo>
                  <a:pt x="4915" y="243"/>
                </a:lnTo>
                <a:lnTo>
                  <a:pt x="4794" y="316"/>
                </a:lnTo>
                <a:lnTo>
                  <a:pt x="4696" y="389"/>
                </a:lnTo>
                <a:lnTo>
                  <a:pt x="4599" y="487"/>
                </a:lnTo>
                <a:lnTo>
                  <a:pt x="4526" y="584"/>
                </a:lnTo>
                <a:lnTo>
                  <a:pt x="4477" y="706"/>
                </a:lnTo>
                <a:lnTo>
                  <a:pt x="4453" y="827"/>
                </a:lnTo>
                <a:lnTo>
                  <a:pt x="4453" y="949"/>
                </a:lnTo>
                <a:lnTo>
                  <a:pt x="4453" y="1095"/>
                </a:lnTo>
                <a:lnTo>
                  <a:pt x="3699" y="1071"/>
                </a:lnTo>
                <a:lnTo>
                  <a:pt x="2920" y="1071"/>
                </a:lnTo>
                <a:lnTo>
                  <a:pt x="2141" y="1095"/>
                </a:lnTo>
                <a:lnTo>
                  <a:pt x="1387" y="1168"/>
                </a:lnTo>
                <a:lnTo>
                  <a:pt x="1022" y="1265"/>
                </a:lnTo>
                <a:lnTo>
                  <a:pt x="827" y="1314"/>
                </a:lnTo>
                <a:lnTo>
                  <a:pt x="657" y="1387"/>
                </a:lnTo>
                <a:lnTo>
                  <a:pt x="511" y="1484"/>
                </a:lnTo>
                <a:lnTo>
                  <a:pt x="365" y="1606"/>
                </a:lnTo>
                <a:lnTo>
                  <a:pt x="268" y="1752"/>
                </a:lnTo>
                <a:lnTo>
                  <a:pt x="170" y="1922"/>
                </a:lnTo>
                <a:lnTo>
                  <a:pt x="97" y="2141"/>
                </a:lnTo>
                <a:lnTo>
                  <a:pt x="73" y="2409"/>
                </a:lnTo>
                <a:lnTo>
                  <a:pt x="97" y="2677"/>
                </a:lnTo>
                <a:lnTo>
                  <a:pt x="122" y="2823"/>
                </a:lnTo>
                <a:lnTo>
                  <a:pt x="170" y="2920"/>
                </a:lnTo>
                <a:lnTo>
                  <a:pt x="122" y="2920"/>
                </a:lnTo>
                <a:lnTo>
                  <a:pt x="73" y="2944"/>
                </a:lnTo>
                <a:lnTo>
                  <a:pt x="24" y="2993"/>
                </a:lnTo>
                <a:lnTo>
                  <a:pt x="0" y="3042"/>
                </a:lnTo>
                <a:lnTo>
                  <a:pt x="0" y="3115"/>
                </a:lnTo>
                <a:lnTo>
                  <a:pt x="0" y="3163"/>
                </a:lnTo>
                <a:lnTo>
                  <a:pt x="24" y="3212"/>
                </a:lnTo>
                <a:lnTo>
                  <a:pt x="73" y="3261"/>
                </a:lnTo>
                <a:lnTo>
                  <a:pt x="122" y="3285"/>
                </a:lnTo>
                <a:lnTo>
                  <a:pt x="414" y="3358"/>
                </a:lnTo>
                <a:lnTo>
                  <a:pt x="706" y="3407"/>
                </a:lnTo>
                <a:lnTo>
                  <a:pt x="633" y="3674"/>
                </a:lnTo>
                <a:lnTo>
                  <a:pt x="584" y="3918"/>
                </a:lnTo>
                <a:lnTo>
                  <a:pt x="584" y="4210"/>
                </a:lnTo>
                <a:lnTo>
                  <a:pt x="584" y="4477"/>
                </a:lnTo>
                <a:lnTo>
                  <a:pt x="608" y="5037"/>
                </a:lnTo>
                <a:lnTo>
                  <a:pt x="633" y="5572"/>
                </a:lnTo>
                <a:lnTo>
                  <a:pt x="633" y="6497"/>
                </a:lnTo>
                <a:lnTo>
                  <a:pt x="633" y="7421"/>
                </a:lnTo>
                <a:lnTo>
                  <a:pt x="608" y="8346"/>
                </a:lnTo>
                <a:lnTo>
                  <a:pt x="608" y="9271"/>
                </a:lnTo>
                <a:lnTo>
                  <a:pt x="608" y="11096"/>
                </a:lnTo>
                <a:lnTo>
                  <a:pt x="633" y="12020"/>
                </a:lnTo>
                <a:lnTo>
                  <a:pt x="608" y="12921"/>
                </a:lnTo>
                <a:lnTo>
                  <a:pt x="560" y="14867"/>
                </a:lnTo>
                <a:lnTo>
                  <a:pt x="560" y="15840"/>
                </a:lnTo>
                <a:lnTo>
                  <a:pt x="584" y="16814"/>
                </a:lnTo>
                <a:lnTo>
                  <a:pt x="633" y="17057"/>
                </a:lnTo>
                <a:lnTo>
                  <a:pt x="681" y="17276"/>
                </a:lnTo>
                <a:lnTo>
                  <a:pt x="754" y="17471"/>
                </a:lnTo>
                <a:lnTo>
                  <a:pt x="876" y="17641"/>
                </a:lnTo>
                <a:lnTo>
                  <a:pt x="1022" y="17787"/>
                </a:lnTo>
                <a:lnTo>
                  <a:pt x="1192" y="17909"/>
                </a:lnTo>
                <a:lnTo>
                  <a:pt x="1387" y="17982"/>
                </a:lnTo>
                <a:lnTo>
                  <a:pt x="1630" y="18055"/>
                </a:lnTo>
                <a:lnTo>
                  <a:pt x="1971" y="18079"/>
                </a:lnTo>
                <a:lnTo>
                  <a:pt x="2287" y="18103"/>
                </a:lnTo>
                <a:lnTo>
                  <a:pt x="2969" y="18103"/>
                </a:lnTo>
                <a:lnTo>
                  <a:pt x="4842" y="18128"/>
                </a:lnTo>
                <a:lnTo>
                  <a:pt x="8419" y="18128"/>
                </a:lnTo>
                <a:lnTo>
                  <a:pt x="10220" y="18079"/>
                </a:lnTo>
                <a:lnTo>
                  <a:pt x="12069" y="18079"/>
                </a:lnTo>
                <a:lnTo>
                  <a:pt x="12118" y="18055"/>
                </a:lnTo>
                <a:lnTo>
                  <a:pt x="12191" y="17982"/>
                </a:lnTo>
                <a:lnTo>
                  <a:pt x="12337" y="17884"/>
                </a:lnTo>
                <a:lnTo>
                  <a:pt x="12434" y="17763"/>
                </a:lnTo>
                <a:lnTo>
                  <a:pt x="12531" y="17592"/>
                </a:lnTo>
                <a:lnTo>
                  <a:pt x="12604" y="17422"/>
                </a:lnTo>
                <a:lnTo>
                  <a:pt x="12653" y="17227"/>
                </a:lnTo>
                <a:lnTo>
                  <a:pt x="12702" y="17008"/>
                </a:lnTo>
                <a:lnTo>
                  <a:pt x="12775" y="16546"/>
                </a:lnTo>
                <a:lnTo>
                  <a:pt x="12799" y="16084"/>
                </a:lnTo>
                <a:lnTo>
                  <a:pt x="12799" y="15646"/>
                </a:lnTo>
                <a:lnTo>
                  <a:pt x="12799" y="15013"/>
                </a:lnTo>
                <a:lnTo>
                  <a:pt x="12799" y="14308"/>
                </a:lnTo>
                <a:lnTo>
                  <a:pt x="12750" y="13602"/>
                </a:lnTo>
                <a:lnTo>
                  <a:pt x="12677" y="12215"/>
                </a:lnTo>
                <a:lnTo>
                  <a:pt x="12775" y="12069"/>
                </a:lnTo>
                <a:lnTo>
                  <a:pt x="12775" y="11996"/>
                </a:lnTo>
                <a:lnTo>
                  <a:pt x="12775" y="11947"/>
                </a:lnTo>
                <a:lnTo>
                  <a:pt x="12726" y="11899"/>
                </a:lnTo>
                <a:lnTo>
                  <a:pt x="12653" y="11874"/>
                </a:lnTo>
                <a:lnTo>
                  <a:pt x="12653" y="11558"/>
                </a:lnTo>
                <a:lnTo>
                  <a:pt x="12702" y="11436"/>
                </a:lnTo>
                <a:lnTo>
                  <a:pt x="12726" y="11315"/>
                </a:lnTo>
                <a:lnTo>
                  <a:pt x="12702" y="11266"/>
                </a:lnTo>
                <a:lnTo>
                  <a:pt x="12653" y="11217"/>
                </a:lnTo>
                <a:lnTo>
                  <a:pt x="12629" y="11217"/>
                </a:lnTo>
                <a:lnTo>
                  <a:pt x="12629" y="11047"/>
                </a:lnTo>
                <a:lnTo>
                  <a:pt x="12653" y="9733"/>
                </a:lnTo>
                <a:lnTo>
                  <a:pt x="12677" y="9660"/>
                </a:lnTo>
                <a:lnTo>
                  <a:pt x="12702" y="9587"/>
                </a:lnTo>
                <a:lnTo>
                  <a:pt x="12702" y="9538"/>
                </a:lnTo>
                <a:lnTo>
                  <a:pt x="12653" y="9490"/>
                </a:lnTo>
                <a:lnTo>
                  <a:pt x="12726" y="7105"/>
                </a:lnTo>
                <a:lnTo>
                  <a:pt x="12726" y="5913"/>
                </a:lnTo>
                <a:lnTo>
                  <a:pt x="12726" y="4745"/>
                </a:lnTo>
                <a:lnTo>
                  <a:pt x="12750" y="4429"/>
                </a:lnTo>
                <a:lnTo>
                  <a:pt x="12750" y="4015"/>
                </a:lnTo>
                <a:lnTo>
                  <a:pt x="12750" y="3820"/>
                </a:lnTo>
                <a:lnTo>
                  <a:pt x="12726" y="3650"/>
                </a:lnTo>
                <a:lnTo>
                  <a:pt x="12677" y="3480"/>
                </a:lnTo>
                <a:lnTo>
                  <a:pt x="12604" y="3358"/>
                </a:lnTo>
                <a:lnTo>
                  <a:pt x="12920" y="3382"/>
                </a:lnTo>
                <a:lnTo>
                  <a:pt x="12993" y="3382"/>
                </a:lnTo>
                <a:lnTo>
                  <a:pt x="13066" y="3358"/>
                </a:lnTo>
                <a:lnTo>
                  <a:pt x="13115" y="3309"/>
                </a:lnTo>
                <a:lnTo>
                  <a:pt x="13164" y="3261"/>
                </a:lnTo>
                <a:lnTo>
                  <a:pt x="13164" y="3188"/>
                </a:lnTo>
                <a:lnTo>
                  <a:pt x="13164" y="3115"/>
                </a:lnTo>
                <a:lnTo>
                  <a:pt x="13164" y="3042"/>
                </a:lnTo>
                <a:lnTo>
                  <a:pt x="13139" y="2969"/>
                </a:lnTo>
                <a:lnTo>
                  <a:pt x="13188" y="2604"/>
                </a:lnTo>
                <a:lnTo>
                  <a:pt x="13237" y="2239"/>
                </a:lnTo>
                <a:lnTo>
                  <a:pt x="13237" y="2044"/>
                </a:lnTo>
                <a:lnTo>
                  <a:pt x="13212" y="1849"/>
                </a:lnTo>
                <a:lnTo>
                  <a:pt x="13164" y="1679"/>
                </a:lnTo>
                <a:lnTo>
                  <a:pt x="13091" y="1533"/>
                </a:lnTo>
                <a:lnTo>
                  <a:pt x="12969" y="1387"/>
                </a:lnTo>
                <a:lnTo>
                  <a:pt x="12823" y="1265"/>
                </a:lnTo>
                <a:lnTo>
                  <a:pt x="12677" y="1168"/>
                </a:lnTo>
                <a:lnTo>
                  <a:pt x="12507" y="1119"/>
                </a:lnTo>
                <a:lnTo>
                  <a:pt x="12312" y="1071"/>
                </a:lnTo>
                <a:lnTo>
                  <a:pt x="12142" y="1071"/>
                </a:lnTo>
                <a:lnTo>
                  <a:pt x="11753" y="1046"/>
                </a:lnTo>
                <a:lnTo>
                  <a:pt x="10317" y="1071"/>
                </a:lnTo>
                <a:lnTo>
                  <a:pt x="8881" y="1119"/>
                </a:lnTo>
                <a:lnTo>
                  <a:pt x="8881" y="1095"/>
                </a:lnTo>
                <a:lnTo>
                  <a:pt x="8833" y="876"/>
                </a:lnTo>
                <a:lnTo>
                  <a:pt x="8784" y="706"/>
                </a:lnTo>
                <a:lnTo>
                  <a:pt x="8711" y="535"/>
                </a:lnTo>
                <a:lnTo>
                  <a:pt x="8614" y="365"/>
                </a:lnTo>
                <a:lnTo>
                  <a:pt x="8516" y="243"/>
                </a:lnTo>
                <a:lnTo>
                  <a:pt x="8370" y="146"/>
                </a:lnTo>
                <a:lnTo>
                  <a:pt x="8200" y="73"/>
                </a:lnTo>
                <a:lnTo>
                  <a:pt x="7981" y="24"/>
                </a:lnTo>
                <a:lnTo>
                  <a:pt x="77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921200" y="1284978"/>
            <a:ext cx="7205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3"/>
                </a:solidFill>
              </a:rPr>
              <a:t>1</a:t>
            </a:r>
            <a:endParaRPr sz="6000" dirty="0">
              <a:solidFill>
                <a:schemeClr val="accent3"/>
              </a:solidFill>
            </a:endParaRPr>
          </a:p>
          <a:p>
            <a:pPr marL="0" lvl="0" indent="0" algn="l" rtl="0">
              <a:spcBef>
                <a:spcPts val="0"/>
              </a:spcBef>
              <a:spcAft>
                <a:spcPts val="0"/>
              </a:spcAft>
              <a:buNone/>
            </a:pPr>
            <a:r>
              <a:rPr lang="ro-RO" dirty="0"/>
              <a:t>MECANICA ROBOTULUI</a:t>
            </a:r>
            <a:endParaRPr dirty="0"/>
          </a:p>
        </p:txBody>
      </p:sp>
      <p:sp>
        <p:nvSpPr>
          <p:cNvPr id="97" name="Google Shape;97;p14"/>
          <p:cNvSpPr txBox="1">
            <a:spLocks noGrp="1"/>
          </p:cNvSpPr>
          <p:nvPr>
            <p:ph type="subTitle" idx="1"/>
          </p:nvPr>
        </p:nvSpPr>
        <p:spPr>
          <a:xfrm>
            <a:off x="4286486" y="3139985"/>
            <a:ext cx="3907089" cy="7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ro-RO" dirty="0"/>
              <a:t>sisteme</a:t>
            </a:r>
          </a:p>
          <a:p>
            <a:pPr marL="0" lvl="0" indent="0" algn="r" rtl="0">
              <a:spcBef>
                <a:spcPts val="0"/>
              </a:spcBef>
              <a:spcAft>
                <a:spcPts val="0"/>
              </a:spcAft>
              <a:buNone/>
            </a:pPr>
            <a:r>
              <a:rPr lang="ro-RO" dirty="0"/>
              <a:t> mod de funcționare</a:t>
            </a:r>
          </a:p>
          <a:p>
            <a:pPr marL="0" lvl="0" indent="0" algn="r" rtl="0">
              <a:spcBef>
                <a:spcPts val="0"/>
              </a:spcBef>
              <a:spcAft>
                <a:spcPts val="0"/>
              </a:spcAft>
              <a:buNone/>
            </a:pPr>
            <a:endParaRPr dirty="0"/>
          </a:p>
        </p:txBody>
      </p:sp>
      <p:sp>
        <p:nvSpPr>
          <p:cNvPr id="98" name="Google Shape;98;p14"/>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dirty="0"/>
          </a:p>
        </p:txBody>
      </p:sp>
      <p:sp>
        <p:nvSpPr>
          <p:cNvPr id="5" name="Google Shape;599;p46">
            <a:extLst>
              <a:ext uri="{FF2B5EF4-FFF2-40B4-BE49-F238E27FC236}">
                <a16:creationId xmlns:a16="http://schemas.microsoft.com/office/drawing/2014/main" id="{4D019D83-2775-7DE0-9D82-D2CE985569E1}"/>
              </a:ext>
            </a:extLst>
          </p:cNvPr>
          <p:cNvSpPr/>
          <p:nvPr/>
        </p:nvSpPr>
        <p:spPr>
          <a:xfrm>
            <a:off x="6077175" y="2372585"/>
            <a:ext cx="492437" cy="398329"/>
          </a:xfrm>
          <a:custGeom>
            <a:avLst/>
            <a:gdLst/>
            <a:ahLst/>
            <a:cxnLst/>
            <a:rect l="l" t="t" r="r" b="b"/>
            <a:pathLst>
              <a:path w="22532" h="18226" extrusionOk="0">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grpSp>
        <p:nvGrpSpPr>
          <p:cNvPr id="79" name="Google Shape;79;p13"/>
          <p:cNvGrpSpPr/>
          <p:nvPr/>
        </p:nvGrpSpPr>
        <p:grpSpPr>
          <a:xfrm>
            <a:off x="6125804" y="2334470"/>
            <a:ext cx="2174335" cy="2111735"/>
            <a:chOff x="5708850" y="3417450"/>
            <a:chExt cx="2931161" cy="2815646"/>
          </a:xfrm>
        </p:grpSpPr>
        <p:sp>
          <p:nvSpPr>
            <p:cNvPr id="80" name="Google Shape;80;p13"/>
            <p:cNvSpPr/>
            <p:nvPr/>
          </p:nvSpPr>
          <p:spPr>
            <a:xfrm>
              <a:off x="6102011" y="3942011"/>
              <a:ext cx="2283300" cy="2283300"/>
            </a:xfrm>
            <a:prstGeom prst="rect">
              <a:avLst/>
            </a:prstGeom>
            <a:noFill/>
            <a:ln w="9525" cap="flat" cmpd="sng">
              <a:solidFill>
                <a:srgbClr val="FFFFFF"/>
              </a:solidFill>
              <a:prstDash val="dash"/>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13"/>
            <p:cNvSpPr/>
            <p:nvPr/>
          </p:nvSpPr>
          <p:spPr>
            <a:xfrm>
              <a:off x="8516561" y="3942000"/>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82" name="Google Shape;82;p13"/>
            <p:cNvSpPr/>
            <p:nvPr/>
          </p:nvSpPr>
          <p:spPr>
            <a:xfrm rot="-5400000">
              <a:off x="7180125" y="2605525"/>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83" name="Google Shape;83;p13"/>
            <p:cNvSpPr/>
            <p:nvPr/>
          </p:nvSpPr>
          <p:spPr>
            <a:xfrm rot="-5400000">
              <a:off x="5708850" y="3417450"/>
              <a:ext cx="1326900" cy="13269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84" name="Google Shape;84;p13"/>
            <p:cNvCxnSpPr/>
            <p:nvPr/>
          </p:nvCxnSpPr>
          <p:spPr>
            <a:xfrm>
              <a:off x="6109725" y="3957425"/>
              <a:ext cx="2268000" cy="2268000"/>
            </a:xfrm>
            <a:prstGeom prst="straightConnector1">
              <a:avLst/>
            </a:prstGeom>
            <a:noFill/>
            <a:ln w="9525" cap="flat" cmpd="sng">
              <a:solidFill>
                <a:srgbClr val="FFFFFF"/>
              </a:solidFill>
              <a:prstDash val="dash"/>
              <a:round/>
              <a:headEnd type="none" w="med" len="med"/>
              <a:tailEnd type="none" w="med" len="med"/>
            </a:ln>
          </p:spPr>
        </p:cxnSp>
        <p:cxnSp>
          <p:nvCxnSpPr>
            <p:cNvPr id="85" name="Google Shape;85;p13"/>
            <p:cNvCxnSpPr/>
            <p:nvPr/>
          </p:nvCxnSpPr>
          <p:spPr>
            <a:xfrm flipH="1">
              <a:off x="6102050" y="3941996"/>
              <a:ext cx="2291100" cy="2291100"/>
            </a:xfrm>
            <a:prstGeom prst="straightConnector1">
              <a:avLst/>
            </a:prstGeom>
            <a:noFill/>
            <a:ln w="9525" cap="flat" cmpd="sng">
              <a:solidFill>
                <a:srgbClr val="FFFFFF"/>
              </a:solidFill>
              <a:prstDash val="dash"/>
              <a:round/>
              <a:headEnd type="none" w="med" len="med"/>
              <a:tailEnd type="none" w="med" len="med"/>
            </a:ln>
          </p:spPr>
        </p:cxnSp>
        <p:cxnSp>
          <p:nvCxnSpPr>
            <p:cNvPr id="86" name="Google Shape;86;p13"/>
            <p:cNvCxnSpPr/>
            <p:nvPr/>
          </p:nvCxnSpPr>
          <p:spPr>
            <a:xfrm>
              <a:off x="5978575" y="3949725"/>
              <a:ext cx="0" cy="2283300"/>
            </a:xfrm>
            <a:prstGeom prst="straightConnector1">
              <a:avLst/>
            </a:prstGeom>
            <a:noFill/>
            <a:ln w="9525" cap="flat" cmpd="sng">
              <a:solidFill>
                <a:srgbClr val="FFFFFF"/>
              </a:solidFill>
              <a:prstDash val="solid"/>
              <a:round/>
              <a:headEnd type="triangle" w="sm" len="sm"/>
              <a:tailEnd type="triangle" w="sm" len="sm"/>
            </a:ln>
          </p:spPr>
        </p:cxnSp>
      </p:grpSp>
      <p:sp>
        <p:nvSpPr>
          <p:cNvPr id="91" name="Google Shape;91;p13"/>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dirty="0"/>
          </a:p>
        </p:txBody>
      </p:sp>
      <p:pic>
        <p:nvPicPr>
          <p:cNvPr id="3" name="Picture 2">
            <a:extLst>
              <a:ext uri="{FF2B5EF4-FFF2-40B4-BE49-F238E27FC236}">
                <a16:creationId xmlns:a16="http://schemas.microsoft.com/office/drawing/2014/main" id="{3A918ECF-EEC2-B3FC-0DE2-38F46C1BB421}"/>
              </a:ext>
            </a:extLst>
          </p:cNvPr>
          <p:cNvPicPr>
            <a:picLocks noChangeAspect="1"/>
          </p:cNvPicPr>
          <p:nvPr/>
        </p:nvPicPr>
        <p:blipFill>
          <a:blip r:embed="rId3"/>
          <a:stretch>
            <a:fillRect/>
          </a:stretch>
        </p:blipFill>
        <p:spPr>
          <a:xfrm>
            <a:off x="5046111" y="2718793"/>
            <a:ext cx="4433745" cy="1830074"/>
          </a:xfrm>
          <a:prstGeom prst="rect">
            <a:avLst/>
          </a:prstGeom>
        </p:spPr>
      </p:pic>
      <p:sp>
        <p:nvSpPr>
          <p:cNvPr id="21" name="TextBox 20">
            <a:extLst>
              <a:ext uri="{FF2B5EF4-FFF2-40B4-BE49-F238E27FC236}">
                <a16:creationId xmlns:a16="http://schemas.microsoft.com/office/drawing/2014/main" id="{4CF1261F-8EF8-AB2F-9A3E-402DF12FCF51}"/>
              </a:ext>
            </a:extLst>
          </p:cNvPr>
          <p:cNvSpPr txBox="1"/>
          <p:nvPr/>
        </p:nvSpPr>
        <p:spPr>
          <a:xfrm>
            <a:off x="457199" y="747033"/>
            <a:ext cx="7842940" cy="338554"/>
          </a:xfrm>
          <a:prstGeom prst="rect">
            <a:avLst/>
          </a:prstGeom>
          <a:noFill/>
        </p:spPr>
        <p:txBody>
          <a:bodyPr wrap="square">
            <a:spAutoFit/>
          </a:bodyPr>
          <a:lstStyle/>
          <a:p>
            <a:r>
              <a:rPr lang="ro-RO" sz="1600" dirty="0">
                <a:solidFill>
                  <a:schemeClr val="bg1"/>
                </a:solidFill>
                <a:latin typeface="Cousine" panose="020B0604020202020204" charset="0"/>
                <a:cs typeface="Cousine" panose="020B0604020202020204" charset="0"/>
              </a:rPr>
              <a:t>Robotul prezintă un număr de </a:t>
            </a:r>
            <a:r>
              <a:rPr lang="ro-RO" sz="1600" b="1" dirty="0">
                <a:solidFill>
                  <a:schemeClr val="bg1"/>
                </a:solidFill>
                <a:latin typeface="Cousine" panose="020B0604020202020204" charset="0"/>
                <a:cs typeface="Cousine" panose="020B0604020202020204" charset="0"/>
              </a:rPr>
              <a:t>șapte motoare</a:t>
            </a:r>
            <a:r>
              <a:rPr lang="ro-RO" sz="1600" dirty="0">
                <a:solidFill>
                  <a:schemeClr val="bg1"/>
                </a:solidFill>
                <a:latin typeface="Cousine" panose="020B0604020202020204" charset="0"/>
                <a:cs typeface="Cousine" panose="020B0604020202020204" charset="0"/>
              </a:rPr>
              <a:t> dispuse astfel:</a:t>
            </a:r>
            <a:endParaRPr lang="en-US" sz="1600" dirty="0">
              <a:solidFill>
                <a:schemeClr val="bg1"/>
              </a:solidFill>
              <a:latin typeface="Cousine" panose="020B0604020202020204" charset="0"/>
              <a:cs typeface="Cousine" panose="020B0604020202020204" charset="0"/>
            </a:endParaRPr>
          </a:p>
        </p:txBody>
      </p:sp>
      <p:sp>
        <p:nvSpPr>
          <p:cNvPr id="23" name="TextBox 22">
            <a:extLst>
              <a:ext uri="{FF2B5EF4-FFF2-40B4-BE49-F238E27FC236}">
                <a16:creationId xmlns:a16="http://schemas.microsoft.com/office/drawing/2014/main" id="{7B2D2C0E-CF9B-88A2-B0AE-D90AFF957214}"/>
              </a:ext>
            </a:extLst>
          </p:cNvPr>
          <p:cNvSpPr txBox="1"/>
          <p:nvPr/>
        </p:nvSpPr>
        <p:spPr>
          <a:xfrm>
            <a:off x="457199" y="1269436"/>
            <a:ext cx="4738686" cy="1600438"/>
          </a:xfrm>
          <a:prstGeom prst="rect">
            <a:avLst/>
          </a:prstGeom>
          <a:noFill/>
        </p:spPr>
        <p:txBody>
          <a:bodyPr wrap="square">
            <a:spAutoFit/>
          </a:bodyPr>
          <a:lstStyle/>
          <a:p>
            <a:pPr marL="361950" lvl="0" indent="-285750" algn="l" rtl="0">
              <a:spcBef>
                <a:spcPts val="600"/>
              </a:spcBef>
              <a:spcAft>
                <a:spcPts val="0"/>
              </a:spcAft>
              <a:buClr>
                <a:schemeClr val="bg1"/>
              </a:buClr>
              <a:buSzPts val="2400"/>
              <a:buFont typeface="Wingdings" panose="05000000000000000000" pitchFamily="2" charset="2"/>
              <a:buChar char="§"/>
            </a:pPr>
            <a:r>
              <a:rPr lang="ro-RO" sz="1600" dirty="0">
                <a:solidFill>
                  <a:schemeClr val="bg1"/>
                </a:solidFill>
                <a:latin typeface="Cousine" panose="020B0604020202020204" charset="0"/>
                <a:cs typeface="Cousine" panose="020B0604020202020204" charset="0"/>
              </a:rPr>
              <a:t>Șasiu – 4 motoare</a:t>
            </a:r>
          </a:p>
          <a:p>
            <a:pPr marL="361950" lvl="0" indent="-285750" algn="l" rtl="0">
              <a:spcBef>
                <a:spcPts val="600"/>
              </a:spcBef>
              <a:spcAft>
                <a:spcPts val="0"/>
              </a:spcAft>
              <a:buClr>
                <a:schemeClr val="bg1"/>
              </a:buClr>
              <a:buSzPts val="2400"/>
              <a:buFont typeface="Wingdings" panose="05000000000000000000" pitchFamily="2" charset="2"/>
              <a:buChar char="§"/>
            </a:pPr>
            <a:r>
              <a:rPr lang="ro-RO" sz="1600" dirty="0">
                <a:solidFill>
                  <a:schemeClr val="bg1"/>
                </a:solidFill>
                <a:latin typeface="Cousine" panose="020B0604020202020204" charset="0"/>
                <a:cs typeface="Cousine" panose="020B0604020202020204" charset="0"/>
              </a:rPr>
              <a:t>Intake – 1 motor</a:t>
            </a:r>
          </a:p>
          <a:p>
            <a:pPr marL="361950" lvl="0" indent="-285750" algn="l" rtl="0">
              <a:spcBef>
                <a:spcPts val="600"/>
              </a:spcBef>
              <a:spcAft>
                <a:spcPts val="0"/>
              </a:spcAft>
              <a:buClr>
                <a:schemeClr val="bg1"/>
              </a:buClr>
              <a:buSzPts val="2400"/>
              <a:buFont typeface="Wingdings" panose="05000000000000000000" pitchFamily="2" charset="2"/>
              <a:buChar char="§"/>
            </a:pPr>
            <a:r>
              <a:rPr lang="ro-RO" sz="1600" dirty="0">
                <a:solidFill>
                  <a:schemeClr val="bg1"/>
                </a:solidFill>
                <a:latin typeface="Cousine" panose="020B0604020202020204" charset="0"/>
                <a:cs typeface="Cousine" panose="020B0604020202020204" charset="0"/>
              </a:rPr>
              <a:t>Outtake – glisieră – 1 motor</a:t>
            </a:r>
          </a:p>
          <a:p>
            <a:pPr marL="76200" lvl="0" algn="l" rtl="0">
              <a:spcBef>
                <a:spcPts val="600"/>
              </a:spcBef>
              <a:spcAft>
                <a:spcPts val="0"/>
              </a:spcAft>
              <a:buClr>
                <a:schemeClr val="bg1"/>
              </a:buClr>
              <a:buSzPts val="2400"/>
            </a:pPr>
            <a:r>
              <a:rPr lang="ro-RO" sz="1600" dirty="0">
                <a:solidFill>
                  <a:schemeClr val="bg1"/>
                </a:solidFill>
                <a:latin typeface="Cousine" panose="020B0604020202020204" charset="0"/>
                <a:cs typeface="Cousine" panose="020B0604020202020204" charset="0"/>
              </a:rPr>
              <a:t> </a:t>
            </a:r>
            <a:r>
              <a:rPr lang="en-US" sz="1600" dirty="0">
                <a:solidFill>
                  <a:schemeClr val="bg1"/>
                </a:solidFill>
                <a:latin typeface="Cousine" panose="020B0604020202020204" charset="0"/>
                <a:cs typeface="Cousine" panose="020B0604020202020204" charset="0"/>
              </a:rPr>
              <a:t>         </a:t>
            </a:r>
            <a:r>
              <a:rPr lang="en-US" sz="600" dirty="0">
                <a:solidFill>
                  <a:schemeClr val="bg1"/>
                </a:solidFill>
                <a:latin typeface="Cousine" panose="020B0604020202020204" charset="0"/>
                <a:cs typeface="Cousine" panose="020B0604020202020204" charset="0"/>
              </a:rPr>
              <a:t> </a:t>
            </a:r>
            <a:r>
              <a:rPr lang="ro-RO" sz="1600" dirty="0">
                <a:solidFill>
                  <a:schemeClr val="bg1"/>
                </a:solidFill>
                <a:latin typeface="Cousine" panose="020B0604020202020204" charset="0"/>
                <a:cs typeface="Cousine" panose="020B0604020202020204" charset="0"/>
              </a:rPr>
              <a:t>– braț - 1 motor</a:t>
            </a:r>
          </a:p>
          <a:p>
            <a:pPr marL="457200" lvl="0" indent="-381000" algn="l" rtl="0">
              <a:spcBef>
                <a:spcPts val="600"/>
              </a:spcBef>
              <a:spcAft>
                <a:spcPts val="0"/>
              </a:spcAft>
              <a:buSzPts val="2400"/>
              <a:buChar char="▪"/>
            </a:pPr>
            <a:endParaRPr lang="en-US" dirty="0">
              <a:solidFill>
                <a:schemeClr val="bg1"/>
              </a:solidFill>
              <a:latin typeface="Cousine" panose="020B0604020202020204" charset="0"/>
              <a:cs typeface="Cousine" panose="020B0604020202020204" charset="0"/>
            </a:endParaRPr>
          </a:p>
        </p:txBody>
      </p:sp>
      <p:sp>
        <p:nvSpPr>
          <p:cNvPr id="25" name="TextBox 24">
            <a:extLst>
              <a:ext uri="{FF2B5EF4-FFF2-40B4-BE49-F238E27FC236}">
                <a16:creationId xmlns:a16="http://schemas.microsoft.com/office/drawing/2014/main" id="{EE810442-67C2-60D7-A17E-B8A788B08EB5}"/>
              </a:ext>
            </a:extLst>
          </p:cNvPr>
          <p:cNvSpPr txBox="1"/>
          <p:nvPr/>
        </p:nvSpPr>
        <p:spPr>
          <a:xfrm>
            <a:off x="457199" y="2813958"/>
            <a:ext cx="5438776" cy="1815882"/>
          </a:xfrm>
          <a:prstGeom prst="rect">
            <a:avLst/>
          </a:prstGeom>
          <a:noFill/>
        </p:spPr>
        <p:txBody>
          <a:bodyPr wrap="square">
            <a:spAutoFit/>
          </a:bodyPr>
          <a:lstStyle/>
          <a:p>
            <a:r>
              <a:rPr lang="ro-RO" sz="1600" dirty="0">
                <a:solidFill>
                  <a:schemeClr val="bg1"/>
                </a:solidFill>
                <a:latin typeface="Cousine" panose="020B0604020202020204" charset="0"/>
                <a:cs typeface="Cousine" panose="020B0604020202020204" charset="0"/>
              </a:rPr>
              <a:t>Pe lângă cele șapte motoare, cuva de transport are atașat </a:t>
            </a:r>
            <a:r>
              <a:rPr lang="ro-RO" sz="1600" b="1" dirty="0">
                <a:solidFill>
                  <a:schemeClr val="bg1"/>
                </a:solidFill>
                <a:latin typeface="Cousine" panose="020B0604020202020204" charset="0"/>
                <a:cs typeface="Cousine" panose="020B0604020202020204" charset="0"/>
              </a:rPr>
              <a:t>un servomotor</a:t>
            </a:r>
            <a:r>
              <a:rPr lang="ro-RO" sz="1600" dirty="0">
                <a:solidFill>
                  <a:schemeClr val="bg1"/>
                </a:solidFill>
                <a:latin typeface="Cousine" panose="020B0604020202020204" charset="0"/>
                <a:cs typeface="Cousine" panose="020B0604020202020204" charset="0"/>
              </a:rPr>
              <a:t>, care acționează „kicker-ul”, cu dublu rol: de a bloca obiectul pe parcursul traseului în interiorul cutiei și de a-l împinge atunci când robotul ajunge în punctul de descărcare al acestuia.</a:t>
            </a:r>
            <a:endParaRPr lang="en-US" sz="1600" dirty="0">
              <a:solidFill>
                <a:schemeClr val="bg1"/>
              </a:solidFill>
              <a:latin typeface="Cousine" panose="020B0604020202020204" charset="0"/>
              <a:cs typeface="Cousine" panose="020B06040202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9"/>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SISTEMELE COMPONENTE (mod de funcționare)</a:t>
            </a:r>
            <a:endParaRPr dirty="0"/>
          </a:p>
        </p:txBody>
      </p:sp>
      <p:sp>
        <p:nvSpPr>
          <p:cNvPr id="143" name="Google Shape;143;p19"/>
          <p:cNvSpPr txBox="1">
            <a:spLocks noGrp="1"/>
          </p:cNvSpPr>
          <p:nvPr>
            <p:ph type="body" idx="1"/>
          </p:nvPr>
        </p:nvSpPr>
        <p:spPr>
          <a:xfrm>
            <a:off x="457200" y="919818"/>
            <a:ext cx="2631900" cy="3348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ro-RO" b="1" dirty="0"/>
              <a:t>Șasiu</a:t>
            </a:r>
            <a:endParaRPr b="1" dirty="0"/>
          </a:p>
          <a:p>
            <a:pPr marL="0" lvl="0" indent="0" algn="l" rtl="0">
              <a:spcBef>
                <a:spcPts val="600"/>
              </a:spcBef>
              <a:spcAft>
                <a:spcPts val="0"/>
              </a:spcAft>
              <a:buNone/>
            </a:pPr>
            <a:r>
              <a:rPr lang="ro-RO" sz="1200" dirty="0"/>
              <a:t>Fiind un sistem necesar mișcarii robotului, șasiul este construit din grinzi cărora le sunt atașate patru motoare de 435rpm: două orizontale și două verticale. Acestea transmit mișcarea, prin intermediul unor roți conice cu raport de 2:1, unor roți mecanum ce permit deplasarea în 10 direcții diferite, astfel ușurând procesul de parcurgere al traseului.  </a:t>
            </a:r>
            <a:endParaRPr sz="1200" dirty="0"/>
          </a:p>
        </p:txBody>
      </p:sp>
      <p:sp>
        <p:nvSpPr>
          <p:cNvPr id="144" name="Google Shape;144;p19"/>
          <p:cNvSpPr txBox="1">
            <a:spLocks noGrp="1"/>
          </p:cNvSpPr>
          <p:nvPr>
            <p:ph type="body" idx="2"/>
          </p:nvPr>
        </p:nvSpPr>
        <p:spPr>
          <a:xfrm>
            <a:off x="3223964" y="919817"/>
            <a:ext cx="2631900" cy="350930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ro-RO" b="1" dirty="0"/>
              <a:t>Intake</a:t>
            </a:r>
            <a:endParaRPr b="1" dirty="0"/>
          </a:p>
          <a:p>
            <a:pPr marL="0" lvl="0" indent="0" algn="l" rtl="0">
              <a:spcBef>
                <a:spcPts val="600"/>
              </a:spcBef>
              <a:spcAft>
                <a:spcPts val="0"/>
              </a:spcAft>
              <a:buNone/>
            </a:pPr>
            <a:r>
              <a:rPr lang="ro-RO" sz="1200" dirty="0"/>
              <a:t>Sistemul de intake reprezintă primul contact cu obiectul. Acesta se bazează pe trei piese printate 3D cărora le sunt atașate tuburi alimentare cu rol în prinderea obiectului. Cele trei piese sunt atașate unui ax acționat de un motor de 1150rpm, prin intermediul roților </a:t>
            </a:r>
            <a:r>
              <a:rPr lang="en-US" sz="1200" dirty="0"/>
              <a:t>conice </a:t>
            </a:r>
            <a:r>
              <a:rPr lang="ro-RO" sz="1200" dirty="0"/>
              <a:t>cu raport de 2:1. În urma acestei acționări, tuburile alimentare împing obiectul în cuva de transport aflată într-o poziție inițială.</a:t>
            </a:r>
            <a:endParaRPr dirty="0"/>
          </a:p>
        </p:txBody>
      </p:sp>
      <p:sp>
        <p:nvSpPr>
          <p:cNvPr id="145" name="Google Shape;145;p19"/>
          <p:cNvSpPr txBox="1">
            <a:spLocks noGrp="1"/>
          </p:cNvSpPr>
          <p:nvPr>
            <p:ph type="body" idx="3"/>
          </p:nvPr>
        </p:nvSpPr>
        <p:spPr>
          <a:xfrm>
            <a:off x="5990727" y="919818"/>
            <a:ext cx="2631900" cy="3348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ro-RO" b="1" dirty="0"/>
              <a:t>Outtake</a:t>
            </a:r>
            <a:endParaRPr b="1" dirty="0"/>
          </a:p>
          <a:p>
            <a:pPr marL="0" lvl="0" indent="0" algn="l" rtl="0">
              <a:spcBef>
                <a:spcPts val="600"/>
              </a:spcBef>
              <a:spcAft>
                <a:spcPts val="0"/>
              </a:spcAft>
              <a:buNone/>
            </a:pPr>
            <a:r>
              <a:rPr lang="ro-RO" sz="1200" dirty="0"/>
              <a:t>Acest sistem este constituit, în principiu, de o glisieră și un braț printat 3D. După ce obiectul ajunge în cuvă și este blocat de „kicker”, glisiera și brațul sunt acționate de câte un motor de 117rpm până în punctul de descărcare. Ambele componente au câte un grad de libertate, acestea executând mișcări de ridicare și coborâre, prin glisare, respectiv rotație.  </a:t>
            </a:r>
            <a:endParaRPr dirty="0"/>
          </a:p>
        </p:txBody>
      </p:sp>
      <p:sp>
        <p:nvSpPr>
          <p:cNvPr id="146" name="Google Shape;146;p19"/>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dirty="0"/>
          </a:p>
        </p:txBody>
      </p:sp>
    </p:spTree>
    <p:extLst>
      <p:ext uri="{BB962C8B-B14F-4D97-AF65-F5344CB8AC3E}">
        <p14:creationId xmlns:p14="http://schemas.microsoft.com/office/powerpoint/2010/main" val="1413485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9"/>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DESIGN ȘI EFICIENȚĂ</a:t>
            </a:r>
            <a:endParaRPr dirty="0"/>
          </a:p>
        </p:txBody>
      </p:sp>
      <p:sp>
        <p:nvSpPr>
          <p:cNvPr id="143" name="Google Shape;143;p19"/>
          <p:cNvSpPr txBox="1">
            <a:spLocks noGrp="1"/>
          </p:cNvSpPr>
          <p:nvPr>
            <p:ph type="body" idx="1"/>
          </p:nvPr>
        </p:nvSpPr>
        <p:spPr>
          <a:xfrm>
            <a:off x="457199" y="1110317"/>
            <a:ext cx="8065957" cy="353124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ro-RO" sz="1200" dirty="0"/>
              <a:t>Pe parcursul proiectării robotului am încercat să păstrăm un concept cât mai simplu, dar care să fie suficient de eficient pentru a-și îndeplini sarcinile. Astfel, pe lângă construcția șasiului, cele două sisteme folosite pentru transport au fost concepute astfel încât între ele să nu fie necesar un sistem de stocare. Cuva printată 3D reprezintă elementul mobil, prezent pe tot parcursul transportului: prinderea, deplasarea și descărcarea obiectului.</a:t>
            </a:r>
          </a:p>
          <a:p>
            <a:pPr marL="0" lvl="0" indent="0" algn="l" rtl="0">
              <a:spcBef>
                <a:spcPts val="600"/>
              </a:spcBef>
              <a:spcAft>
                <a:spcPts val="0"/>
              </a:spcAft>
              <a:buNone/>
            </a:pPr>
            <a:r>
              <a:rPr lang="ro-RO" sz="1200" dirty="0"/>
              <a:t>Ideea acestor sisteme a fost, de asemenea, folositoare în contextul automatizării procesului de transport. Odată ce obiectul intră în contact cu robotul, în timpul urmării traseului, prin intermediul unui senzor, care detectează culoarea cubului, se comandă mișcările glisierei și brațului. Acestea urmează acțiuni atât simultane, cât și alternative, până când obiectul ajunge în punctul de descărcare indicat de nivelul și poziția recipientului în care acesta trebuie livrat.</a:t>
            </a:r>
          </a:p>
          <a:p>
            <a:pPr marL="0" lvl="0" indent="0" algn="l" rtl="0">
              <a:spcBef>
                <a:spcPts val="600"/>
              </a:spcBef>
              <a:spcAft>
                <a:spcPts val="0"/>
              </a:spcAft>
              <a:buNone/>
            </a:pPr>
            <a:r>
              <a:rPr lang="ro-RO" sz="1200" dirty="0"/>
              <a:t>Pentru a eficientiza cât mai mult fiecare mișcare a robotului, am ținut cont și de energia utilizată de motoare. Din acest motiv, fiecare sistem funcționează pe rând, iar atunci când treaba unuia dintre acestea se sfârșește, se întrerupe transferul de energie până la următoarea sarcină, astfel STR folosind un minim de energie.</a:t>
            </a:r>
          </a:p>
        </p:txBody>
      </p:sp>
      <p:sp>
        <p:nvSpPr>
          <p:cNvPr id="146" name="Google Shape;146;p19"/>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921200" y="1284978"/>
            <a:ext cx="7205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sz="6000" dirty="0">
                <a:solidFill>
                  <a:schemeClr val="accent3"/>
                </a:solidFill>
              </a:rPr>
              <a:t>2</a:t>
            </a:r>
            <a:endParaRPr sz="6000" dirty="0">
              <a:solidFill>
                <a:schemeClr val="accent3"/>
              </a:solidFill>
            </a:endParaRPr>
          </a:p>
          <a:p>
            <a:pPr marL="0" lvl="0" indent="0" algn="l" rtl="0">
              <a:spcBef>
                <a:spcPts val="0"/>
              </a:spcBef>
              <a:spcAft>
                <a:spcPts val="0"/>
              </a:spcAft>
              <a:buNone/>
            </a:pPr>
            <a:r>
              <a:rPr lang="ro-RO" dirty="0"/>
              <a:t>Electronica</a:t>
            </a:r>
            <a:endParaRPr dirty="0"/>
          </a:p>
        </p:txBody>
      </p:sp>
      <p:sp>
        <p:nvSpPr>
          <p:cNvPr id="97" name="Google Shape;97;p14"/>
          <p:cNvSpPr txBox="1">
            <a:spLocks noGrp="1"/>
          </p:cNvSpPr>
          <p:nvPr>
            <p:ph type="subTitle" idx="1"/>
          </p:nvPr>
        </p:nvSpPr>
        <p:spPr>
          <a:xfrm>
            <a:off x="4286486" y="3139985"/>
            <a:ext cx="3907089" cy="7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ro-RO" dirty="0"/>
              <a:t>senzori</a:t>
            </a:r>
          </a:p>
          <a:p>
            <a:pPr marL="0" lvl="0" indent="0" algn="r" rtl="0">
              <a:spcBef>
                <a:spcPts val="0"/>
              </a:spcBef>
              <a:spcAft>
                <a:spcPts val="0"/>
              </a:spcAft>
              <a:buNone/>
            </a:pPr>
            <a:r>
              <a:rPr lang="ro-RO" dirty="0"/>
              <a:t>automatizări</a:t>
            </a:r>
          </a:p>
          <a:p>
            <a:pPr marL="0" lvl="0" indent="0" algn="r" rtl="0">
              <a:spcBef>
                <a:spcPts val="0"/>
              </a:spcBef>
              <a:spcAft>
                <a:spcPts val="0"/>
              </a:spcAft>
              <a:buNone/>
            </a:pPr>
            <a:endParaRPr dirty="0"/>
          </a:p>
        </p:txBody>
      </p:sp>
      <p:sp>
        <p:nvSpPr>
          <p:cNvPr id="98" name="Google Shape;98;p14"/>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dirty="0"/>
          </a:p>
        </p:txBody>
      </p:sp>
    </p:spTree>
    <p:extLst>
      <p:ext uri="{BB962C8B-B14F-4D97-AF65-F5344CB8AC3E}">
        <p14:creationId xmlns:p14="http://schemas.microsoft.com/office/powerpoint/2010/main" val="4049976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24473" y="645576"/>
            <a:ext cx="8229600" cy="63116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sz="1600" dirty="0"/>
              <a:t>În scopul automatizării mișcărilor robotului, am utilizat patru tipuri de senzori</a:t>
            </a:r>
            <a:endParaRPr sz="1600" dirty="0"/>
          </a:p>
        </p:txBody>
      </p:sp>
      <p:sp>
        <p:nvSpPr>
          <p:cNvPr id="110" name="Google Shape;110;p16"/>
          <p:cNvSpPr txBox="1">
            <a:spLocks noGrp="1"/>
          </p:cNvSpPr>
          <p:nvPr>
            <p:ph type="body" idx="1"/>
          </p:nvPr>
        </p:nvSpPr>
        <p:spPr>
          <a:xfrm>
            <a:off x="433998" y="1216120"/>
            <a:ext cx="6624027" cy="312728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ro-RO" sz="1600" dirty="0"/>
              <a:t>Encoderele motoarelor – 6</a:t>
            </a:r>
          </a:p>
          <a:p>
            <a:pPr marL="76200" lvl="0" indent="0" algn="l" rtl="0">
              <a:spcBef>
                <a:spcPts val="600"/>
              </a:spcBef>
              <a:spcAft>
                <a:spcPts val="0"/>
              </a:spcAft>
              <a:buSzPts val="2400"/>
              <a:buNone/>
            </a:pPr>
            <a:endParaRPr lang="ro-RO" sz="1600" dirty="0"/>
          </a:p>
          <a:p>
            <a:pPr marL="457200" lvl="0" indent="-381000" algn="l" rtl="0">
              <a:spcBef>
                <a:spcPts val="600"/>
              </a:spcBef>
              <a:spcAft>
                <a:spcPts val="0"/>
              </a:spcAft>
              <a:buSzPts val="2400"/>
              <a:buChar char="▪"/>
            </a:pPr>
            <a:r>
              <a:rPr lang="ro-RO" sz="1600" dirty="0"/>
              <a:t>Senzor de culoare și proximitate (optic) cu infraroșu (integrate în senzorul REV Color Sensor V3) – 1 </a:t>
            </a:r>
          </a:p>
          <a:p>
            <a:pPr marL="76200" lvl="0" indent="0" algn="l" rtl="0">
              <a:spcBef>
                <a:spcPts val="600"/>
              </a:spcBef>
              <a:spcAft>
                <a:spcPts val="0"/>
              </a:spcAft>
              <a:buSzPts val="2400"/>
              <a:buNone/>
            </a:pPr>
            <a:endParaRPr lang="ro-RO" sz="1600" dirty="0"/>
          </a:p>
          <a:p>
            <a:pPr marL="457200" lvl="0" indent="-381000" algn="l" rtl="0">
              <a:spcBef>
                <a:spcPts val="600"/>
              </a:spcBef>
              <a:spcAft>
                <a:spcPts val="0"/>
              </a:spcAft>
              <a:buSzPts val="2400"/>
              <a:buChar char="▪"/>
            </a:pPr>
            <a:r>
              <a:rPr lang="ro-RO" sz="1600" dirty="0"/>
              <a:t>Cameră externă – 1 </a:t>
            </a:r>
          </a:p>
          <a:p>
            <a:pPr marL="76200" lvl="0" indent="0" algn="l" rtl="0">
              <a:spcBef>
                <a:spcPts val="600"/>
              </a:spcBef>
              <a:spcAft>
                <a:spcPts val="0"/>
              </a:spcAft>
              <a:buSzPts val="2400"/>
              <a:buNone/>
            </a:pPr>
            <a:r>
              <a:rPr lang="ro-RO" sz="1600" dirty="0"/>
              <a:t> </a:t>
            </a:r>
          </a:p>
          <a:p>
            <a:pPr marL="457200" lvl="0" indent="-381000" algn="l" rtl="0">
              <a:spcBef>
                <a:spcPts val="600"/>
              </a:spcBef>
              <a:spcAft>
                <a:spcPts val="0"/>
              </a:spcAft>
              <a:buSzPts val="2400"/>
              <a:buChar char="▪"/>
            </a:pPr>
            <a:r>
              <a:rPr lang="ro-RO" sz="1600" dirty="0"/>
              <a:t>Senzor Inertial Measurement Unit (IMU, integrat în Control Hub), fiind compus dintr-un accelerometru, un giroscop și un senzor geomagnetic – 1 </a:t>
            </a:r>
            <a:endParaRPr sz="1600" dirty="0"/>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dirty="0"/>
          </a:p>
        </p:txBody>
      </p:sp>
      <p:sp>
        <p:nvSpPr>
          <p:cNvPr id="5" name="Google Shape;596;p46">
            <a:extLst>
              <a:ext uri="{FF2B5EF4-FFF2-40B4-BE49-F238E27FC236}">
                <a16:creationId xmlns:a16="http://schemas.microsoft.com/office/drawing/2014/main" id="{8EBC2EB4-A9F1-9406-2920-937497145029}"/>
              </a:ext>
            </a:extLst>
          </p:cNvPr>
          <p:cNvSpPr/>
          <p:nvPr/>
        </p:nvSpPr>
        <p:spPr>
          <a:xfrm>
            <a:off x="7267575" y="1599674"/>
            <a:ext cx="1255582" cy="1031721"/>
          </a:xfrm>
          <a:custGeom>
            <a:avLst/>
            <a:gdLst/>
            <a:ahLst/>
            <a:cxnLst/>
            <a:rect l="l" t="t" r="r" b="b"/>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553;p46">
            <a:extLst>
              <a:ext uri="{FF2B5EF4-FFF2-40B4-BE49-F238E27FC236}">
                <a16:creationId xmlns:a16="http://schemas.microsoft.com/office/drawing/2014/main" id="{0C7CBFBA-DAB9-2659-8977-B04D8AFFCE22}"/>
              </a:ext>
            </a:extLst>
          </p:cNvPr>
          <p:cNvSpPr/>
          <p:nvPr/>
        </p:nvSpPr>
        <p:spPr>
          <a:xfrm>
            <a:off x="7258577" y="3160760"/>
            <a:ext cx="1280799" cy="951442"/>
          </a:xfrm>
          <a:custGeom>
            <a:avLst/>
            <a:gdLst/>
            <a:ahLst/>
            <a:cxnLst/>
            <a:rect l="l" t="t" r="r" b="b"/>
            <a:pathLst>
              <a:path w="18251" h="15452" extrusionOk="0">
                <a:moveTo>
                  <a:pt x="10634" y="2409"/>
                </a:moveTo>
                <a:lnTo>
                  <a:pt x="9953" y="2433"/>
                </a:lnTo>
                <a:lnTo>
                  <a:pt x="9296" y="2458"/>
                </a:lnTo>
                <a:lnTo>
                  <a:pt x="7592" y="2531"/>
                </a:lnTo>
                <a:lnTo>
                  <a:pt x="7228" y="2531"/>
                </a:lnTo>
                <a:lnTo>
                  <a:pt x="6814" y="2555"/>
                </a:lnTo>
                <a:lnTo>
                  <a:pt x="6619" y="2555"/>
                </a:lnTo>
                <a:lnTo>
                  <a:pt x="6425" y="2579"/>
                </a:lnTo>
                <a:lnTo>
                  <a:pt x="6230" y="2652"/>
                </a:lnTo>
                <a:lnTo>
                  <a:pt x="6060" y="2725"/>
                </a:lnTo>
                <a:lnTo>
                  <a:pt x="6035" y="2750"/>
                </a:lnTo>
                <a:lnTo>
                  <a:pt x="6011" y="2798"/>
                </a:lnTo>
                <a:lnTo>
                  <a:pt x="6035" y="2847"/>
                </a:lnTo>
                <a:lnTo>
                  <a:pt x="6060" y="2896"/>
                </a:lnTo>
                <a:lnTo>
                  <a:pt x="6230" y="2969"/>
                </a:lnTo>
                <a:lnTo>
                  <a:pt x="6376" y="3017"/>
                </a:lnTo>
                <a:lnTo>
                  <a:pt x="6546" y="3042"/>
                </a:lnTo>
                <a:lnTo>
                  <a:pt x="7422" y="3042"/>
                </a:lnTo>
                <a:lnTo>
                  <a:pt x="8298" y="3017"/>
                </a:lnTo>
                <a:lnTo>
                  <a:pt x="9150" y="2993"/>
                </a:lnTo>
                <a:lnTo>
                  <a:pt x="9831" y="2969"/>
                </a:lnTo>
                <a:lnTo>
                  <a:pt x="10488" y="2944"/>
                </a:lnTo>
                <a:lnTo>
                  <a:pt x="10829" y="2969"/>
                </a:lnTo>
                <a:lnTo>
                  <a:pt x="11169" y="2993"/>
                </a:lnTo>
                <a:lnTo>
                  <a:pt x="11486" y="3042"/>
                </a:lnTo>
                <a:lnTo>
                  <a:pt x="11826" y="3090"/>
                </a:lnTo>
                <a:lnTo>
                  <a:pt x="11948" y="3115"/>
                </a:lnTo>
                <a:lnTo>
                  <a:pt x="12045" y="3066"/>
                </a:lnTo>
                <a:lnTo>
                  <a:pt x="12094" y="2993"/>
                </a:lnTo>
                <a:lnTo>
                  <a:pt x="12143" y="2896"/>
                </a:lnTo>
                <a:lnTo>
                  <a:pt x="12167" y="2798"/>
                </a:lnTo>
                <a:lnTo>
                  <a:pt x="12143" y="2701"/>
                </a:lnTo>
                <a:lnTo>
                  <a:pt x="12070" y="2628"/>
                </a:lnTo>
                <a:lnTo>
                  <a:pt x="11972" y="2579"/>
                </a:lnTo>
                <a:lnTo>
                  <a:pt x="11632" y="2506"/>
                </a:lnTo>
                <a:lnTo>
                  <a:pt x="11315" y="2458"/>
                </a:lnTo>
                <a:lnTo>
                  <a:pt x="10975" y="2433"/>
                </a:lnTo>
                <a:lnTo>
                  <a:pt x="10634" y="2409"/>
                </a:lnTo>
                <a:close/>
                <a:moveTo>
                  <a:pt x="15573" y="4940"/>
                </a:moveTo>
                <a:lnTo>
                  <a:pt x="15890" y="4964"/>
                </a:lnTo>
                <a:lnTo>
                  <a:pt x="16157" y="5037"/>
                </a:lnTo>
                <a:lnTo>
                  <a:pt x="16182" y="5280"/>
                </a:lnTo>
                <a:lnTo>
                  <a:pt x="16206" y="5524"/>
                </a:lnTo>
                <a:lnTo>
                  <a:pt x="16206" y="5889"/>
                </a:lnTo>
                <a:lnTo>
                  <a:pt x="16206" y="6254"/>
                </a:lnTo>
                <a:lnTo>
                  <a:pt x="15671" y="6278"/>
                </a:lnTo>
                <a:lnTo>
                  <a:pt x="15136" y="6302"/>
                </a:lnTo>
                <a:lnTo>
                  <a:pt x="14625" y="6327"/>
                </a:lnTo>
                <a:lnTo>
                  <a:pt x="14333" y="6375"/>
                </a:lnTo>
                <a:lnTo>
                  <a:pt x="14308" y="6302"/>
                </a:lnTo>
                <a:lnTo>
                  <a:pt x="14284" y="6132"/>
                </a:lnTo>
                <a:lnTo>
                  <a:pt x="14284" y="5962"/>
                </a:lnTo>
                <a:lnTo>
                  <a:pt x="14284" y="5645"/>
                </a:lnTo>
                <a:lnTo>
                  <a:pt x="14284" y="5329"/>
                </a:lnTo>
                <a:lnTo>
                  <a:pt x="14284" y="5159"/>
                </a:lnTo>
                <a:lnTo>
                  <a:pt x="14235" y="5013"/>
                </a:lnTo>
                <a:lnTo>
                  <a:pt x="14430" y="5013"/>
                </a:lnTo>
                <a:lnTo>
                  <a:pt x="14625" y="4988"/>
                </a:lnTo>
                <a:lnTo>
                  <a:pt x="14990" y="4940"/>
                </a:lnTo>
                <a:close/>
                <a:moveTo>
                  <a:pt x="15330" y="4404"/>
                </a:moveTo>
                <a:lnTo>
                  <a:pt x="14990" y="4429"/>
                </a:lnTo>
                <a:lnTo>
                  <a:pt x="14771" y="4453"/>
                </a:lnTo>
                <a:lnTo>
                  <a:pt x="14503" y="4502"/>
                </a:lnTo>
                <a:lnTo>
                  <a:pt x="14357" y="4526"/>
                </a:lnTo>
                <a:lnTo>
                  <a:pt x="14260" y="4575"/>
                </a:lnTo>
                <a:lnTo>
                  <a:pt x="14138" y="4648"/>
                </a:lnTo>
                <a:lnTo>
                  <a:pt x="14065" y="4721"/>
                </a:lnTo>
                <a:lnTo>
                  <a:pt x="14016" y="4721"/>
                </a:lnTo>
                <a:lnTo>
                  <a:pt x="13968" y="4745"/>
                </a:lnTo>
                <a:lnTo>
                  <a:pt x="13943" y="4745"/>
                </a:lnTo>
                <a:lnTo>
                  <a:pt x="13919" y="4769"/>
                </a:lnTo>
                <a:lnTo>
                  <a:pt x="13895" y="4794"/>
                </a:lnTo>
                <a:lnTo>
                  <a:pt x="13870" y="4891"/>
                </a:lnTo>
                <a:lnTo>
                  <a:pt x="13773" y="5670"/>
                </a:lnTo>
                <a:lnTo>
                  <a:pt x="13773" y="6059"/>
                </a:lnTo>
                <a:lnTo>
                  <a:pt x="13773" y="6254"/>
                </a:lnTo>
                <a:lnTo>
                  <a:pt x="13822" y="6424"/>
                </a:lnTo>
                <a:lnTo>
                  <a:pt x="13846" y="6497"/>
                </a:lnTo>
                <a:lnTo>
                  <a:pt x="13870" y="6570"/>
                </a:lnTo>
                <a:lnTo>
                  <a:pt x="13870" y="6594"/>
                </a:lnTo>
                <a:lnTo>
                  <a:pt x="13895" y="6667"/>
                </a:lnTo>
                <a:lnTo>
                  <a:pt x="13919" y="6740"/>
                </a:lnTo>
                <a:lnTo>
                  <a:pt x="13968" y="6789"/>
                </a:lnTo>
                <a:lnTo>
                  <a:pt x="14041" y="6813"/>
                </a:lnTo>
                <a:lnTo>
                  <a:pt x="14308" y="6886"/>
                </a:lnTo>
                <a:lnTo>
                  <a:pt x="14600" y="6911"/>
                </a:lnTo>
                <a:lnTo>
                  <a:pt x="14892" y="6935"/>
                </a:lnTo>
                <a:lnTo>
                  <a:pt x="15184" y="6911"/>
                </a:lnTo>
                <a:lnTo>
                  <a:pt x="15768" y="6886"/>
                </a:lnTo>
                <a:lnTo>
                  <a:pt x="16328" y="6813"/>
                </a:lnTo>
                <a:lnTo>
                  <a:pt x="16449" y="6789"/>
                </a:lnTo>
                <a:lnTo>
                  <a:pt x="16522" y="6740"/>
                </a:lnTo>
                <a:lnTo>
                  <a:pt x="16595" y="6643"/>
                </a:lnTo>
                <a:lnTo>
                  <a:pt x="16620" y="6546"/>
                </a:lnTo>
                <a:lnTo>
                  <a:pt x="16668" y="6448"/>
                </a:lnTo>
                <a:lnTo>
                  <a:pt x="16717" y="6327"/>
                </a:lnTo>
                <a:lnTo>
                  <a:pt x="16741" y="6108"/>
                </a:lnTo>
                <a:lnTo>
                  <a:pt x="16741" y="5864"/>
                </a:lnTo>
                <a:lnTo>
                  <a:pt x="16717" y="5645"/>
                </a:lnTo>
                <a:lnTo>
                  <a:pt x="16644" y="5159"/>
                </a:lnTo>
                <a:lnTo>
                  <a:pt x="16620" y="4940"/>
                </a:lnTo>
                <a:lnTo>
                  <a:pt x="16547" y="4721"/>
                </a:lnTo>
                <a:lnTo>
                  <a:pt x="16498" y="4648"/>
                </a:lnTo>
                <a:lnTo>
                  <a:pt x="16449" y="4599"/>
                </a:lnTo>
                <a:lnTo>
                  <a:pt x="16401" y="4575"/>
                </a:lnTo>
                <a:lnTo>
                  <a:pt x="16328" y="4526"/>
                </a:lnTo>
                <a:lnTo>
                  <a:pt x="16011" y="4453"/>
                </a:lnTo>
                <a:lnTo>
                  <a:pt x="15671" y="4404"/>
                </a:lnTo>
                <a:close/>
                <a:moveTo>
                  <a:pt x="8176" y="7105"/>
                </a:moveTo>
                <a:lnTo>
                  <a:pt x="7884" y="7373"/>
                </a:lnTo>
                <a:lnTo>
                  <a:pt x="7641" y="7689"/>
                </a:lnTo>
                <a:lnTo>
                  <a:pt x="7422" y="8006"/>
                </a:lnTo>
                <a:lnTo>
                  <a:pt x="7252" y="8346"/>
                </a:lnTo>
                <a:lnTo>
                  <a:pt x="7082" y="8687"/>
                </a:lnTo>
                <a:lnTo>
                  <a:pt x="6936" y="9052"/>
                </a:lnTo>
                <a:lnTo>
                  <a:pt x="6790" y="9417"/>
                </a:lnTo>
                <a:lnTo>
                  <a:pt x="6692" y="9782"/>
                </a:lnTo>
                <a:lnTo>
                  <a:pt x="6619" y="9441"/>
                </a:lnTo>
                <a:lnTo>
                  <a:pt x="6619" y="9198"/>
                </a:lnTo>
                <a:lnTo>
                  <a:pt x="6619" y="8955"/>
                </a:lnTo>
                <a:lnTo>
                  <a:pt x="6644" y="8711"/>
                </a:lnTo>
                <a:lnTo>
                  <a:pt x="6717" y="8492"/>
                </a:lnTo>
                <a:lnTo>
                  <a:pt x="6790" y="8273"/>
                </a:lnTo>
                <a:lnTo>
                  <a:pt x="6911" y="8079"/>
                </a:lnTo>
                <a:lnTo>
                  <a:pt x="7033" y="7884"/>
                </a:lnTo>
                <a:lnTo>
                  <a:pt x="7203" y="7689"/>
                </a:lnTo>
                <a:lnTo>
                  <a:pt x="7398" y="7519"/>
                </a:lnTo>
                <a:lnTo>
                  <a:pt x="7617" y="7373"/>
                </a:lnTo>
                <a:lnTo>
                  <a:pt x="7836" y="7251"/>
                </a:lnTo>
                <a:lnTo>
                  <a:pt x="8079" y="7154"/>
                </a:lnTo>
                <a:lnTo>
                  <a:pt x="8176" y="7105"/>
                </a:lnTo>
                <a:close/>
                <a:moveTo>
                  <a:pt x="11413" y="8444"/>
                </a:moveTo>
                <a:lnTo>
                  <a:pt x="11486" y="8711"/>
                </a:lnTo>
                <a:lnTo>
                  <a:pt x="11534" y="8979"/>
                </a:lnTo>
                <a:lnTo>
                  <a:pt x="11559" y="9246"/>
                </a:lnTo>
                <a:lnTo>
                  <a:pt x="11534" y="9514"/>
                </a:lnTo>
                <a:lnTo>
                  <a:pt x="11461" y="9782"/>
                </a:lnTo>
                <a:lnTo>
                  <a:pt x="11388" y="10049"/>
                </a:lnTo>
                <a:lnTo>
                  <a:pt x="11267" y="10293"/>
                </a:lnTo>
                <a:lnTo>
                  <a:pt x="11145" y="10512"/>
                </a:lnTo>
                <a:lnTo>
                  <a:pt x="10975" y="10731"/>
                </a:lnTo>
                <a:lnTo>
                  <a:pt x="11048" y="10536"/>
                </a:lnTo>
                <a:lnTo>
                  <a:pt x="11121" y="10317"/>
                </a:lnTo>
                <a:lnTo>
                  <a:pt x="11194" y="9928"/>
                </a:lnTo>
                <a:lnTo>
                  <a:pt x="11267" y="9563"/>
                </a:lnTo>
                <a:lnTo>
                  <a:pt x="11315" y="9198"/>
                </a:lnTo>
                <a:lnTo>
                  <a:pt x="11413" y="8444"/>
                </a:lnTo>
                <a:close/>
                <a:moveTo>
                  <a:pt x="9028" y="6911"/>
                </a:moveTo>
                <a:lnTo>
                  <a:pt x="8858" y="7057"/>
                </a:lnTo>
                <a:lnTo>
                  <a:pt x="8736" y="7251"/>
                </a:lnTo>
                <a:lnTo>
                  <a:pt x="8614" y="7446"/>
                </a:lnTo>
                <a:lnTo>
                  <a:pt x="8517" y="7641"/>
                </a:lnTo>
                <a:lnTo>
                  <a:pt x="8322" y="8079"/>
                </a:lnTo>
                <a:lnTo>
                  <a:pt x="8176" y="8492"/>
                </a:lnTo>
                <a:lnTo>
                  <a:pt x="8030" y="8833"/>
                </a:lnTo>
                <a:lnTo>
                  <a:pt x="7884" y="9173"/>
                </a:lnTo>
                <a:lnTo>
                  <a:pt x="7568" y="9830"/>
                </a:lnTo>
                <a:lnTo>
                  <a:pt x="7325" y="10317"/>
                </a:lnTo>
                <a:lnTo>
                  <a:pt x="7228" y="10560"/>
                </a:lnTo>
                <a:lnTo>
                  <a:pt x="7130" y="10804"/>
                </a:lnTo>
                <a:lnTo>
                  <a:pt x="6936" y="10463"/>
                </a:lnTo>
                <a:lnTo>
                  <a:pt x="6790" y="10122"/>
                </a:lnTo>
                <a:lnTo>
                  <a:pt x="6838" y="10122"/>
                </a:lnTo>
                <a:lnTo>
                  <a:pt x="6911" y="10098"/>
                </a:lnTo>
                <a:lnTo>
                  <a:pt x="6960" y="10074"/>
                </a:lnTo>
                <a:lnTo>
                  <a:pt x="7009" y="10001"/>
                </a:lnTo>
                <a:lnTo>
                  <a:pt x="7276" y="9222"/>
                </a:lnTo>
                <a:lnTo>
                  <a:pt x="7592" y="8468"/>
                </a:lnTo>
                <a:lnTo>
                  <a:pt x="7787" y="8103"/>
                </a:lnTo>
                <a:lnTo>
                  <a:pt x="7982" y="7738"/>
                </a:lnTo>
                <a:lnTo>
                  <a:pt x="8176" y="7373"/>
                </a:lnTo>
                <a:lnTo>
                  <a:pt x="8395" y="7032"/>
                </a:lnTo>
                <a:lnTo>
                  <a:pt x="8493" y="7032"/>
                </a:lnTo>
                <a:lnTo>
                  <a:pt x="8760" y="6959"/>
                </a:lnTo>
                <a:lnTo>
                  <a:pt x="9028" y="6911"/>
                </a:lnTo>
                <a:close/>
                <a:moveTo>
                  <a:pt x="9344" y="6911"/>
                </a:moveTo>
                <a:lnTo>
                  <a:pt x="9588" y="6935"/>
                </a:lnTo>
                <a:lnTo>
                  <a:pt x="9831" y="7008"/>
                </a:lnTo>
                <a:lnTo>
                  <a:pt x="9734" y="7105"/>
                </a:lnTo>
                <a:lnTo>
                  <a:pt x="9636" y="7203"/>
                </a:lnTo>
                <a:lnTo>
                  <a:pt x="9490" y="7446"/>
                </a:lnTo>
                <a:lnTo>
                  <a:pt x="9393" y="7714"/>
                </a:lnTo>
                <a:lnTo>
                  <a:pt x="9271" y="7957"/>
                </a:lnTo>
                <a:lnTo>
                  <a:pt x="9150" y="8298"/>
                </a:lnTo>
                <a:lnTo>
                  <a:pt x="9004" y="8663"/>
                </a:lnTo>
                <a:lnTo>
                  <a:pt x="8760" y="9368"/>
                </a:lnTo>
                <a:lnTo>
                  <a:pt x="8468" y="10122"/>
                </a:lnTo>
                <a:lnTo>
                  <a:pt x="8128" y="10852"/>
                </a:lnTo>
                <a:lnTo>
                  <a:pt x="7957" y="11290"/>
                </a:lnTo>
                <a:lnTo>
                  <a:pt x="7909" y="11388"/>
                </a:lnTo>
                <a:lnTo>
                  <a:pt x="7884" y="11485"/>
                </a:lnTo>
                <a:lnTo>
                  <a:pt x="7884" y="11558"/>
                </a:lnTo>
                <a:lnTo>
                  <a:pt x="7665" y="11388"/>
                </a:lnTo>
                <a:lnTo>
                  <a:pt x="7446" y="11193"/>
                </a:lnTo>
                <a:lnTo>
                  <a:pt x="7568" y="10901"/>
                </a:lnTo>
                <a:lnTo>
                  <a:pt x="7690" y="10609"/>
                </a:lnTo>
                <a:lnTo>
                  <a:pt x="7811" y="10317"/>
                </a:lnTo>
                <a:lnTo>
                  <a:pt x="7933" y="10049"/>
                </a:lnTo>
                <a:lnTo>
                  <a:pt x="8201" y="9514"/>
                </a:lnTo>
                <a:lnTo>
                  <a:pt x="8444" y="8979"/>
                </a:lnTo>
                <a:lnTo>
                  <a:pt x="8882" y="7933"/>
                </a:lnTo>
                <a:lnTo>
                  <a:pt x="9101" y="7422"/>
                </a:lnTo>
                <a:lnTo>
                  <a:pt x="9344" y="6911"/>
                </a:lnTo>
                <a:close/>
                <a:moveTo>
                  <a:pt x="10610" y="7397"/>
                </a:moveTo>
                <a:lnTo>
                  <a:pt x="10829" y="7592"/>
                </a:lnTo>
                <a:lnTo>
                  <a:pt x="11023" y="7811"/>
                </a:lnTo>
                <a:lnTo>
                  <a:pt x="11194" y="8054"/>
                </a:lnTo>
                <a:lnTo>
                  <a:pt x="11340" y="8322"/>
                </a:lnTo>
                <a:lnTo>
                  <a:pt x="11340" y="8346"/>
                </a:lnTo>
                <a:lnTo>
                  <a:pt x="11169" y="8663"/>
                </a:lnTo>
                <a:lnTo>
                  <a:pt x="11023" y="8979"/>
                </a:lnTo>
                <a:lnTo>
                  <a:pt x="10926" y="9295"/>
                </a:lnTo>
                <a:lnTo>
                  <a:pt x="10829" y="9660"/>
                </a:lnTo>
                <a:lnTo>
                  <a:pt x="10731" y="10025"/>
                </a:lnTo>
                <a:lnTo>
                  <a:pt x="10610" y="10414"/>
                </a:lnTo>
                <a:lnTo>
                  <a:pt x="10512" y="10706"/>
                </a:lnTo>
                <a:lnTo>
                  <a:pt x="10464" y="10852"/>
                </a:lnTo>
                <a:lnTo>
                  <a:pt x="10439" y="11023"/>
                </a:lnTo>
                <a:lnTo>
                  <a:pt x="10464" y="11071"/>
                </a:lnTo>
                <a:lnTo>
                  <a:pt x="10488" y="11120"/>
                </a:lnTo>
                <a:lnTo>
                  <a:pt x="10537" y="11144"/>
                </a:lnTo>
                <a:lnTo>
                  <a:pt x="10585" y="11169"/>
                </a:lnTo>
                <a:lnTo>
                  <a:pt x="10318" y="11388"/>
                </a:lnTo>
                <a:lnTo>
                  <a:pt x="10001" y="11558"/>
                </a:lnTo>
                <a:lnTo>
                  <a:pt x="10001" y="11558"/>
                </a:lnTo>
                <a:lnTo>
                  <a:pt x="10099" y="11412"/>
                </a:lnTo>
                <a:lnTo>
                  <a:pt x="10147" y="11242"/>
                </a:lnTo>
                <a:lnTo>
                  <a:pt x="10269" y="10877"/>
                </a:lnTo>
                <a:lnTo>
                  <a:pt x="10439" y="10244"/>
                </a:lnTo>
                <a:lnTo>
                  <a:pt x="10585" y="9684"/>
                </a:lnTo>
                <a:lnTo>
                  <a:pt x="10780" y="9100"/>
                </a:lnTo>
                <a:lnTo>
                  <a:pt x="10950" y="8517"/>
                </a:lnTo>
                <a:lnTo>
                  <a:pt x="11072" y="7957"/>
                </a:lnTo>
                <a:lnTo>
                  <a:pt x="11072" y="7908"/>
                </a:lnTo>
                <a:lnTo>
                  <a:pt x="11048" y="7884"/>
                </a:lnTo>
                <a:lnTo>
                  <a:pt x="10975" y="7884"/>
                </a:lnTo>
                <a:lnTo>
                  <a:pt x="10804" y="8079"/>
                </a:lnTo>
                <a:lnTo>
                  <a:pt x="10683" y="8273"/>
                </a:lnTo>
                <a:lnTo>
                  <a:pt x="10561" y="8517"/>
                </a:lnTo>
                <a:lnTo>
                  <a:pt x="10464" y="8760"/>
                </a:lnTo>
                <a:lnTo>
                  <a:pt x="10318" y="9246"/>
                </a:lnTo>
                <a:lnTo>
                  <a:pt x="10196" y="9733"/>
                </a:lnTo>
                <a:lnTo>
                  <a:pt x="10050" y="10293"/>
                </a:lnTo>
                <a:lnTo>
                  <a:pt x="9880" y="10828"/>
                </a:lnTo>
                <a:lnTo>
                  <a:pt x="9782" y="11071"/>
                </a:lnTo>
                <a:lnTo>
                  <a:pt x="9685" y="11290"/>
                </a:lnTo>
                <a:lnTo>
                  <a:pt x="9563" y="11534"/>
                </a:lnTo>
                <a:lnTo>
                  <a:pt x="9539" y="11655"/>
                </a:lnTo>
                <a:lnTo>
                  <a:pt x="9515" y="11777"/>
                </a:lnTo>
                <a:lnTo>
                  <a:pt x="9320" y="11826"/>
                </a:lnTo>
                <a:lnTo>
                  <a:pt x="9247" y="11850"/>
                </a:lnTo>
                <a:lnTo>
                  <a:pt x="9247" y="11850"/>
                </a:lnTo>
                <a:lnTo>
                  <a:pt x="9369" y="11607"/>
                </a:lnTo>
                <a:lnTo>
                  <a:pt x="9442" y="11339"/>
                </a:lnTo>
                <a:lnTo>
                  <a:pt x="9612" y="10828"/>
                </a:lnTo>
                <a:lnTo>
                  <a:pt x="9758" y="10317"/>
                </a:lnTo>
                <a:lnTo>
                  <a:pt x="9928" y="9806"/>
                </a:lnTo>
                <a:lnTo>
                  <a:pt x="10147" y="9222"/>
                </a:lnTo>
                <a:lnTo>
                  <a:pt x="10342" y="8614"/>
                </a:lnTo>
                <a:lnTo>
                  <a:pt x="10488" y="8006"/>
                </a:lnTo>
                <a:lnTo>
                  <a:pt x="10561" y="7714"/>
                </a:lnTo>
                <a:lnTo>
                  <a:pt x="10610" y="7397"/>
                </a:lnTo>
                <a:close/>
                <a:moveTo>
                  <a:pt x="10026" y="7081"/>
                </a:moveTo>
                <a:lnTo>
                  <a:pt x="10220" y="7154"/>
                </a:lnTo>
                <a:lnTo>
                  <a:pt x="10391" y="7251"/>
                </a:lnTo>
                <a:lnTo>
                  <a:pt x="10172" y="7811"/>
                </a:lnTo>
                <a:lnTo>
                  <a:pt x="10001" y="8395"/>
                </a:lnTo>
                <a:lnTo>
                  <a:pt x="9831" y="8955"/>
                </a:lnTo>
                <a:lnTo>
                  <a:pt x="9636" y="9538"/>
                </a:lnTo>
                <a:lnTo>
                  <a:pt x="9442" y="10098"/>
                </a:lnTo>
                <a:lnTo>
                  <a:pt x="9271" y="10706"/>
                </a:lnTo>
                <a:lnTo>
                  <a:pt x="9101" y="11266"/>
                </a:lnTo>
                <a:lnTo>
                  <a:pt x="8979" y="11558"/>
                </a:lnTo>
                <a:lnTo>
                  <a:pt x="8833" y="11826"/>
                </a:lnTo>
                <a:lnTo>
                  <a:pt x="8833" y="11874"/>
                </a:lnTo>
                <a:lnTo>
                  <a:pt x="8639" y="11850"/>
                </a:lnTo>
                <a:lnTo>
                  <a:pt x="8468" y="11826"/>
                </a:lnTo>
                <a:lnTo>
                  <a:pt x="8298" y="11753"/>
                </a:lnTo>
                <a:lnTo>
                  <a:pt x="8128" y="11680"/>
                </a:lnTo>
                <a:lnTo>
                  <a:pt x="8176" y="11655"/>
                </a:lnTo>
                <a:lnTo>
                  <a:pt x="8201" y="11631"/>
                </a:lnTo>
                <a:lnTo>
                  <a:pt x="8274" y="11534"/>
                </a:lnTo>
                <a:lnTo>
                  <a:pt x="8371" y="11315"/>
                </a:lnTo>
                <a:lnTo>
                  <a:pt x="8639" y="10633"/>
                </a:lnTo>
                <a:lnTo>
                  <a:pt x="8931" y="9976"/>
                </a:lnTo>
                <a:lnTo>
                  <a:pt x="9077" y="9636"/>
                </a:lnTo>
                <a:lnTo>
                  <a:pt x="9223" y="9271"/>
                </a:lnTo>
                <a:lnTo>
                  <a:pt x="9466" y="8565"/>
                </a:lnTo>
                <a:lnTo>
                  <a:pt x="9612" y="8200"/>
                </a:lnTo>
                <a:lnTo>
                  <a:pt x="9758" y="7835"/>
                </a:lnTo>
                <a:lnTo>
                  <a:pt x="9928" y="7446"/>
                </a:lnTo>
                <a:lnTo>
                  <a:pt x="9977" y="7276"/>
                </a:lnTo>
                <a:lnTo>
                  <a:pt x="10026" y="7081"/>
                </a:lnTo>
                <a:close/>
                <a:moveTo>
                  <a:pt x="9247" y="6424"/>
                </a:moveTo>
                <a:lnTo>
                  <a:pt x="8931" y="6448"/>
                </a:lnTo>
                <a:lnTo>
                  <a:pt x="8639" y="6497"/>
                </a:lnTo>
                <a:lnTo>
                  <a:pt x="8347" y="6570"/>
                </a:lnTo>
                <a:lnTo>
                  <a:pt x="8274" y="6619"/>
                </a:lnTo>
                <a:lnTo>
                  <a:pt x="8225" y="6667"/>
                </a:lnTo>
                <a:lnTo>
                  <a:pt x="7836" y="6789"/>
                </a:lnTo>
                <a:lnTo>
                  <a:pt x="7568" y="6911"/>
                </a:lnTo>
                <a:lnTo>
                  <a:pt x="7325" y="7032"/>
                </a:lnTo>
                <a:lnTo>
                  <a:pt x="7106" y="7203"/>
                </a:lnTo>
                <a:lnTo>
                  <a:pt x="6887" y="7373"/>
                </a:lnTo>
                <a:lnTo>
                  <a:pt x="6668" y="7592"/>
                </a:lnTo>
                <a:lnTo>
                  <a:pt x="6498" y="7835"/>
                </a:lnTo>
                <a:lnTo>
                  <a:pt x="6352" y="8103"/>
                </a:lnTo>
                <a:lnTo>
                  <a:pt x="6254" y="8371"/>
                </a:lnTo>
                <a:lnTo>
                  <a:pt x="6206" y="8663"/>
                </a:lnTo>
                <a:lnTo>
                  <a:pt x="6157" y="8979"/>
                </a:lnTo>
                <a:lnTo>
                  <a:pt x="6157" y="9271"/>
                </a:lnTo>
                <a:lnTo>
                  <a:pt x="6181" y="9563"/>
                </a:lnTo>
                <a:lnTo>
                  <a:pt x="6206" y="9855"/>
                </a:lnTo>
                <a:lnTo>
                  <a:pt x="6279" y="10122"/>
                </a:lnTo>
                <a:lnTo>
                  <a:pt x="6376" y="10390"/>
                </a:lnTo>
                <a:lnTo>
                  <a:pt x="6498" y="10658"/>
                </a:lnTo>
                <a:lnTo>
                  <a:pt x="6644" y="10925"/>
                </a:lnTo>
                <a:lnTo>
                  <a:pt x="6814" y="11169"/>
                </a:lnTo>
                <a:lnTo>
                  <a:pt x="6984" y="11388"/>
                </a:lnTo>
                <a:lnTo>
                  <a:pt x="7203" y="11607"/>
                </a:lnTo>
                <a:lnTo>
                  <a:pt x="7422" y="11801"/>
                </a:lnTo>
                <a:lnTo>
                  <a:pt x="7665" y="11947"/>
                </a:lnTo>
                <a:lnTo>
                  <a:pt x="7909" y="12093"/>
                </a:lnTo>
                <a:lnTo>
                  <a:pt x="8176" y="12191"/>
                </a:lnTo>
                <a:lnTo>
                  <a:pt x="8444" y="12288"/>
                </a:lnTo>
                <a:lnTo>
                  <a:pt x="8736" y="12312"/>
                </a:lnTo>
                <a:lnTo>
                  <a:pt x="9028" y="12312"/>
                </a:lnTo>
                <a:lnTo>
                  <a:pt x="9320" y="12288"/>
                </a:lnTo>
                <a:lnTo>
                  <a:pt x="9588" y="12215"/>
                </a:lnTo>
                <a:lnTo>
                  <a:pt x="9880" y="12118"/>
                </a:lnTo>
                <a:lnTo>
                  <a:pt x="10147" y="11996"/>
                </a:lnTo>
                <a:lnTo>
                  <a:pt x="10415" y="11826"/>
                </a:lnTo>
                <a:lnTo>
                  <a:pt x="10658" y="11655"/>
                </a:lnTo>
                <a:lnTo>
                  <a:pt x="10877" y="11461"/>
                </a:lnTo>
                <a:lnTo>
                  <a:pt x="11096" y="11242"/>
                </a:lnTo>
                <a:lnTo>
                  <a:pt x="11291" y="10998"/>
                </a:lnTo>
                <a:lnTo>
                  <a:pt x="11461" y="10731"/>
                </a:lnTo>
                <a:lnTo>
                  <a:pt x="11632" y="10463"/>
                </a:lnTo>
                <a:lnTo>
                  <a:pt x="11753" y="10195"/>
                </a:lnTo>
                <a:lnTo>
                  <a:pt x="11851" y="9903"/>
                </a:lnTo>
                <a:lnTo>
                  <a:pt x="11924" y="9611"/>
                </a:lnTo>
                <a:lnTo>
                  <a:pt x="11948" y="9319"/>
                </a:lnTo>
                <a:lnTo>
                  <a:pt x="11972" y="9027"/>
                </a:lnTo>
                <a:lnTo>
                  <a:pt x="11924" y="8736"/>
                </a:lnTo>
                <a:lnTo>
                  <a:pt x="11851" y="8444"/>
                </a:lnTo>
                <a:lnTo>
                  <a:pt x="11753" y="8176"/>
                </a:lnTo>
                <a:lnTo>
                  <a:pt x="11632" y="7908"/>
                </a:lnTo>
                <a:lnTo>
                  <a:pt x="11461" y="7665"/>
                </a:lnTo>
                <a:lnTo>
                  <a:pt x="11291" y="7422"/>
                </a:lnTo>
                <a:lnTo>
                  <a:pt x="11096" y="7203"/>
                </a:lnTo>
                <a:lnTo>
                  <a:pt x="10853" y="7032"/>
                </a:lnTo>
                <a:lnTo>
                  <a:pt x="10610" y="6862"/>
                </a:lnTo>
                <a:lnTo>
                  <a:pt x="10366" y="6716"/>
                </a:lnTo>
                <a:lnTo>
                  <a:pt x="10099" y="6594"/>
                </a:lnTo>
                <a:lnTo>
                  <a:pt x="9807" y="6521"/>
                </a:lnTo>
                <a:lnTo>
                  <a:pt x="9515" y="6448"/>
                </a:lnTo>
                <a:lnTo>
                  <a:pt x="9247" y="6424"/>
                </a:lnTo>
                <a:close/>
                <a:moveTo>
                  <a:pt x="9417" y="5694"/>
                </a:moveTo>
                <a:lnTo>
                  <a:pt x="9782" y="5718"/>
                </a:lnTo>
                <a:lnTo>
                  <a:pt x="10172" y="5791"/>
                </a:lnTo>
                <a:lnTo>
                  <a:pt x="10537" y="5889"/>
                </a:lnTo>
                <a:lnTo>
                  <a:pt x="10877" y="6010"/>
                </a:lnTo>
                <a:lnTo>
                  <a:pt x="11218" y="6181"/>
                </a:lnTo>
                <a:lnTo>
                  <a:pt x="11534" y="6351"/>
                </a:lnTo>
                <a:lnTo>
                  <a:pt x="11729" y="6497"/>
                </a:lnTo>
                <a:lnTo>
                  <a:pt x="11899" y="6619"/>
                </a:lnTo>
                <a:lnTo>
                  <a:pt x="12045" y="6789"/>
                </a:lnTo>
                <a:lnTo>
                  <a:pt x="12191" y="6959"/>
                </a:lnTo>
                <a:lnTo>
                  <a:pt x="12313" y="7130"/>
                </a:lnTo>
                <a:lnTo>
                  <a:pt x="12435" y="7324"/>
                </a:lnTo>
                <a:lnTo>
                  <a:pt x="12532" y="7519"/>
                </a:lnTo>
                <a:lnTo>
                  <a:pt x="12629" y="7714"/>
                </a:lnTo>
                <a:lnTo>
                  <a:pt x="12775" y="8152"/>
                </a:lnTo>
                <a:lnTo>
                  <a:pt x="12873" y="8590"/>
                </a:lnTo>
                <a:lnTo>
                  <a:pt x="12921" y="9027"/>
                </a:lnTo>
                <a:lnTo>
                  <a:pt x="12921" y="9465"/>
                </a:lnTo>
                <a:lnTo>
                  <a:pt x="12897" y="9806"/>
                </a:lnTo>
                <a:lnTo>
                  <a:pt x="12848" y="10147"/>
                </a:lnTo>
                <a:lnTo>
                  <a:pt x="12751" y="10463"/>
                </a:lnTo>
                <a:lnTo>
                  <a:pt x="12654" y="10779"/>
                </a:lnTo>
                <a:lnTo>
                  <a:pt x="12508" y="11071"/>
                </a:lnTo>
                <a:lnTo>
                  <a:pt x="12362" y="11363"/>
                </a:lnTo>
                <a:lnTo>
                  <a:pt x="12167" y="11631"/>
                </a:lnTo>
                <a:lnTo>
                  <a:pt x="11972" y="11874"/>
                </a:lnTo>
                <a:lnTo>
                  <a:pt x="11753" y="12093"/>
                </a:lnTo>
                <a:lnTo>
                  <a:pt x="11510" y="12288"/>
                </a:lnTo>
                <a:lnTo>
                  <a:pt x="11242" y="12483"/>
                </a:lnTo>
                <a:lnTo>
                  <a:pt x="10975" y="12653"/>
                </a:lnTo>
                <a:lnTo>
                  <a:pt x="10683" y="12799"/>
                </a:lnTo>
                <a:lnTo>
                  <a:pt x="10366" y="12921"/>
                </a:lnTo>
                <a:lnTo>
                  <a:pt x="10050" y="13018"/>
                </a:lnTo>
                <a:lnTo>
                  <a:pt x="9709" y="13091"/>
                </a:lnTo>
                <a:lnTo>
                  <a:pt x="9369" y="13140"/>
                </a:lnTo>
                <a:lnTo>
                  <a:pt x="8736" y="13140"/>
                </a:lnTo>
                <a:lnTo>
                  <a:pt x="8420" y="13115"/>
                </a:lnTo>
                <a:lnTo>
                  <a:pt x="8128" y="13042"/>
                </a:lnTo>
                <a:lnTo>
                  <a:pt x="7836" y="12969"/>
                </a:lnTo>
                <a:lnTo>
                  <a:pt x="7568" y="12848"/>
                </a:lnTo>
                <a:lnTo>
                  <a:pt x="7276" y="12726"/>
                </a:lnTo>
                <a:lnTo>
                  <a:pt x="7033" y="12556"/>
                </a:lnTo>
                <a:lnTo>
                  <a:pt x="6790" y="12385"/>
                </a:lnTo>
                <a:lnTo>
                  <a:pt x="6546" y="12191"/>
                </a:lnTo>
                <a:lnTo>
                  <a:pt x="6352" y="11972"/>
                </a:lnTo>
                <a:lnTo>
                  <a:pt x="6157" y="11728"/>
                </a:lnTo>
                <a:lnTo>
                  <a:pt x="5962" y="11461"/>
                </a:lnTo>
                <a:lnTo>
                  <a:pt x="5816" y="11193"/>
                </a:lnTo>
                <a:lnTo>
                  <a:pt x="5670" y="10877"/>
                </a:lnTo>
                <a:lnTo>
                  <a:pt x="5597" y="10658"/>
                </a:lnTo>
                <a:lnTo>
                  <a:pt x="5524" y="10414"/>
                </a:lnTo>
                <a:lnTo>
                  <a:pt x="5476" y="10171"/>
                </a:lnTo>
                <a:lnTo>
                  <a:pt x="5427" y="9928"/>
                </a:lnTo>
                <a:lnTo>
                  <a:pt x="5403" y="9684"/>
                </a:lnTo>
                <a:lnTo>
                  <a:pt x="5403" y="9465"/>
                </a:lnTo>
                <a:lnTo>
                  <a:pt x="5403" y="9222"/>
                </a:lnTo>
                <a:lnTo>
                  <a:pt x="5427" y="8979"/>
                </a:lnTo>
                <a:lnTo>
                  <a:pt x="5451" y="8736"/>
                </a:lnTo>
                <a:lnTo>
                  <a:pt x="5500" y="8517"/>
                </a:lnTo>
                <a:lnTo>
                  <a:pt x="5573" y="8273"/>
                </a:lnTo>
                <a:lnTo>
                  <a:pt x="5646" y="8054"/>
                </a:lnTo>
                <a:lnTo>
                  <a:pt x="5743" y="7811"/>
                </a:lnTo>
                <a:lnTo>
                  <a:pt x="5865" y="7592"/>
                </a:lnTo>
                <a:lnTo>
                  <a:pt x="5987" y="7397"/>
                </a:lnTo>
                <a:lnTo>
                  <a:pt x="6133" y="7178"/>
                </a:lnTo>
                <a:lnTo>
                  <a:pt x="6376" y="6886"/>
                </a:lnTo>
                <a:lnTo>
                  <a:pt x="6644" y="6619"/>
                </a:lnTo>
                <a:lnTo>
                  <a:pt x="6911" y="6400"/>
                </a:lnTo>
                <a:lnTo>
                  <a:pt x="7228" y="6229"/>
                </a:lnTo>
                <a:lnTo>
                  <a:pt x="7544" y="6059"/>
                </a:lnTo>
                <a:lnTo>
                  <a:pt x="7884" y="5937"/>
                </a:lnTo>
                <a:lnTo>
                  <a:pt x="8225" y="5840"/>
                </a:lnTo>
                <a:lnTo>
                  <a:pt x="8590" y="5743"/>
                </a:lnTo>
                <a:lnTo>
                  <a:pt x="8687" y="5743"/>
                </a:lnTo>
                <a:lnTo>
                  <a:pt x="9052" y="5694"/>
                </a:lnTo>
                <a:close/>
                <a:moveTo>
                  <a:pt x="9150" y="5207"/>
                </a:moveTo>
                <a:lnTo>
                  <a:pt x="8760" y="5232"/>
                </a:lnTo>
                <a:lnTo>
                  <a:pt x="8420" y="5256"/>
                </a:lnTo>
                <a:lnTo>
                  <a:pt x="8055" y="5305"/>
                </a:lnTo>
                <a:lnTo>
                  <a:pt x="7714" y="5402"/>
                </a:lnTo>
                <a:lnTo>
                  <a:pt x="7373" y="5548"/>
                </a:lnTo>
                <a:lnTo>
                  <a:pt x="7057" y="5718"/>
                </a:lnTo>
                <a:lnTo>
                  <a:pt x="6741" y="5889"/>
                </a:lnTo>
                <a:lnTo>
                  <a:pt x="6473" y="6108"/>
                </a:lnTo>
                <a:lnTo>
                  <a:pt x="6181" y="6327"/>
                </a:lnTo>
                <a:lnTo>
                  <a:pt x="6035" y="6497"/>
                </a:lnTo>
                <a:lnTo>
                  <a:pt x="5865" y="6667"/>
                </a:lnTo>
                <a:lnTo>
                  <a:pt x="5597" y="7032"/>
                </a:lnTo>
                <a:lnTo>
                  <a:pt x="5354" y="7446"/>
                </a:lnTo>
                <a:lnTo>
                  <a:pt x="5159" y="7860"/>
                </a:lnTo>
                <a:lnTo>
                  <a:pt x="5013" y="8298"/>
                </a:lnTo>
                <a:lnTo>
                  <a:pt x="4916" y="8760"/>
                </a:lnTo>
                <a:lnTo>
                  <a:pt x="4867" y="9222"/>
                </a:lnTo>
                <a:lnTo>
                  <a:pt x="4867" y="9684"/>
                </a:lnTo>
                <a:lnTo>
                  <a:pt x="4916" y="10049"/>
                </a:lnTo>
                <a:lnTo>
                  <a:pt x="4965" y="10414"/>
                </a:lnTo>
                <a:lnTo>
                  <a:pt x="5062" y="10755"/>
                </a:lnTo>
                <a:lnTo>
                  <a:pt x="5184" y="11096"/>
                </a:lnTo>
                <a:lnTo>
                  <a:pt x="5330" y="11412"/>
                </a:lnTo>
                <a:lnTo>
                  <a:pt x="5500" y="11728"/>
                </a:lnTo>
                <a:lnTo>
                  <a:pt x="5695" y="12020"/>
                </a:lnTo>
                <a:lnTo>
                  <a:pt x="5914" y="12288"/>
                </a:lnTo>
                <a:lnTo>
                  <a:pt x="6157" y="12531"/>
                </a:lnTo>
                <a:lnTo>
                  <a:pt x="6425" y="12775"/>
                </a:lnTo>
                <a:lnTo>
                  <a:pt x="6717" y="12969"/>
                </a:lnTo>
                <a:lnTo>
                  <a:pt x="7009" y="13164"/>
                </a:lnTo>
                <a:lnTo>
                  <a:pt x="7325" y="13310"/>
                </a:lnTo>
                <a:lnTo>
                  <a:pt x="7665" y="13432"/>
                </a:lnTo>
                <a:lnTo>
                  <a:pt x="8006" y="13529"/>
                </a:lnTo>
                <a:lnTo>
                  <a:pt x="8371" y="13602"/>
                </a:lnTo>
                <a:lnTo>
                  <a:pt x="8687" y="13651"/>
                </a:lnTo>
                <a:lnTo>
                  <a:pt x="9296" y="13651"/>
                </a:lnTo>
                <a:lnTo>
                  <a:pt x="9612" y="13626"/>
                </a:lnTo>
                <a:lnTo>
                  <a:pt x="9928" y="13578"/>
                </a:lnTo>
                <a:lnTo>
                  <a:pt x="10220" y="13505"/>
                </a:lnTo>
                <a:lnTo>
                  <a:pt x="10512" y="13407"/>
                </a:lnTo>
                <a:lnTo>
                  <a:pt x="10804" y="13310"/>
                </a:lnTo>
                <a:lnTo>
                  <a:pt x="11072" y="13188"/>
                </a:lnTo>
                <a:lnTo>
                  <a:pt x="11340" y="13042"/>
                </a:lnTo>
                <a:lnTo>
                  <a:pt x="11607" y="12872"/>
                </a:lnTo>
                <a:lnTo>
                  <a:pt x="11851" y="12702"/>
                </a:lnTo>
                <a:lnTo>
                  <a:pt x="12094" y="12507"/>
                </a:lnTo>
                <a:lnTo>
                  <a:pt x="12313" y="12288"/>
                </a:lnTo>
                <a:lnTo>
                  <a:pt x="12508" y="12045"/>
                </a:lnTo>
                <a:lnTo>
                  <a:pt x="12702" y="11801"/>
                </a:lnTo>
                <a:lnTo>
                  <a:pt x="12897" y="11461"/>
                </a:lnTo>
                <a:lnTo>
                  <a:pt x="13092" y="11096"/>
                </a:lnTo>
                <a:lnTo>
                  <a:pt x="13213" y="10706"/>
                </a:lnTo>
                <a:lnTo>
                  <a:pt x="13335" y="10317"/>
                </a:lnTo>
                <a:lnTo>
                  <a:pt x="13384" y="9903"/>
                </a:lnTo>
                <a:lnTo>
                  <a:pt x="13432" y="9490"/>
                </a:lnTo>
                <a:lnTo>
                  <a:pt x="13432" y="9076"/>
                </a:lnTo>
                <a:lnTo>
                  <a:pt x="13384" y="8663"/>
                </a:lnTo>
                <a:lnTo>
                  <a:pt x="13311" y="8273"/>
                </a:lnTo>
                <a:lnTo>
                  <a:pt x="13189" y="7860"/>
                </a:lnTo>
                <a:lnTo>
                  <a:pt x="13043" y="7495"/>
                </a:lnTo>
                <a:lnTo>
                  <a:pt x="12873" y="7130"/>
                </a:lnTo>
                <a:lnTo>
                  <a:pt x="12654" y="6789"/>
                </a:lnTo>
                <a:lnTo>
                  <a:pt x="12386" y="6473"/>
                </a:lnTo>
                <a:lnTo>
                  <a:pt x="12094" y="6181"/>
                </a:lnTo>
                <a:lnTo>
                  <a:pt x="11778" y="5937"/>
                </a:lnTo>
                <a:lnTo>
                  <a:pt x="11461" y="5743"/>
                </a:lnTo>
                <a:lnTo>
                  <a:pt x="11096" y="5572"/>
                </a:lnTo>
                <a:lnTo>
                  <a:pt x="10731" y="5426"/>
                </a:lnTo>
                <a:lnTo>
                  <a:pt x="10342" y="5329"/>
                </a:lnTo>
                <a:lnTo>
                  <a:pt x="9953" y="5256"/>
                </a:lnTo>
                <a:lnTo>
                  <a:pt x="9539" y="5207"/>
                </a:lnTo>
                <a:close/>
                <a:moveTo>
                  <a:pt x="7714" y="511"/>
                </a:moveTo>
                <a:lnTo>
                  <a:pt x="8687" y="536"/>
                </a:lnTo>
                <a:lnTo>
                  <a:pt x="9685" y="560"/>
                </a:lnTo>
                <a:lnTo>
                  <a:pt x="10658" y="633"/>
                </a:lnTo>
                <a:lnTo>
                  <a:pt x="11340" y="633"/>
                </a:lnTo>
                <a:lnTo>
                  <a:pt x="11680" y="609"/>
                </a:lnTo>
                <a:lnTo>
                  <a:pt x="12021" y="609"/>
                </a:lnTo>
                <a:lnTo>
                  <a:pt x="12264" y="633"/>
                </a:lnTo>
                <a:lnTo>
                  <a:pt x="12483" y="706"/>
                </a:lnTo>
                <a:lnTo>
                  <a:pt x="12654" y="779"/>
                </a:lnTo>
                <a:lnTo>
                  <a:pt x="12800" y="876"/>
                </a:lnTo>
                <a:lnTo>
                  <a:pt x="12921" y="1022"/>
                </a:lnTo>
                <a:lnTo>
                  <a:pt x="13019" y="1168"/>
                </a:lnTo>
                <a:lnTo>
                  <a:pt x="13092" y="1314"/>
                </a:lnTo>
                <a:lnTo>
                  <a:pt x="13140" y="1484"/>
                </a:lnTo>
                <a:lnTo>
                  <a:pt x="13262" y="1874"/>
                </a:lnTo>
                <a:lnTo>
                  <a:pt x="13335" y="2263"/>
                </a:lnTo>
                <a:lnTo>
                  <a:pt x="13432" y="2652"/>
                </a:lnTo>
                <a:lnTo>
                  <a:pt x="13481" y="2847"/>
                </a:lnTo>
                <a:lnTo>
                  <a:pt x="13554" y="3017"/>
                </a:lnTo>
                <a:lnTo>
                  <a:pt x="13627" y="3115"/>
                </a:lnTo>
                <a:lnTo>
                  <a:pt x="13724" y="3139"/>
                </a:lnTo>
                <a:lnTo>
                  <a:pt x="13822" y="3139"/>
                </a:lnTo>
                <a:lnTo>
                  <a:pt x="13919" y="3090"/>
                </a:lnTo>
                <a:lnTo>
                  <a:pt x="14138" y="3066"/>
                </a:lnTo>
                <a:lnTo>
                  <a:pt x="14357" y="3066"/>
                </a:lnTo>
                <a:lnTo>
                  <a:pt x="14795" y="3090"/>
                </a:lnTo>
                <a:lnTo>
                  <a:pt x="15233" y="3139"/>
                </a:lnTo>
                <a:lnTo>
                  <a:pt x="15671" y="3163"/>
                </a:lnTo>
                <a:lnTo>
                  <a:pt x="16084" y="3188"/>
                </a:lnTo>
                <a:lnTo>
                  <a:pt x="16571" y="3212"/>
                </a:lnTo>
                <a:lnTo>
                  <a:pt x="16839" y="3212"/>
                </a:lnTo>
                <a:lnTo>
                  <a:pt x="17082" y="3188"/>
                </a:lnTo>
                <a:lnTo>
                  <a:pt x="17325" y="3163"/>
                </a:lnTo>
                <a:lnTo>
                  <a:pt x="17520" y="3066"/>
                </a:lnTo>
                <a:lnTo>
                  <a:pt x="17496" y="3261"/>
                </a:lnTo>
                <a:lnTo>
                  <a:pt x="17496" y="3480"/>
                </a:lnTo>
                <a:lnTo>
                  <a:pt x="17544" y="5086"/>
                </a:lnTo>
                <a:lnTo>
                  <a:pt x="17593" y="6789"/>
                </a:lnTo>
                <a:lnTo>
                  <a:pt x="17617" y="8517"/>
                </a:lnTo>
                <a:lnTo>
                  <a:pt x="17666" y="11753"/>
                </a:lnTo>
                <a:lnTo>
                  <a:pt x="17666" y="12483"/>
                </a:lnTo>
                <a:lnTo>
                  <a:pt x="17642" y="13213"/>
                </a:lnTo>
                <a:lnTo>
                  <a:pt x="17617" y="13943"/>
                </a:lnTo>
                <a:lnTo>
                  <a:pt x="17617" y="14673"/>
                </a:lnTo>
                <a:lnTo>
                  <a:pt x="17544" y="14673"/>
                </a:lnTo>
                <a:lnTo>
                  <a:pt x="16449" y="14746"/>
                </a:lnTo>
                <a:lnTo>
                  <a:pt x="15379" y="14794"/>
                </a:lnTo>
                <a:lnTo>
                  <a:pt x="14308" y="14794"/>
                </a:lnTo>
                <a:lnTo>
                  <a:pt x="13238" y="14770"/>
                </a:lnTo>
                <a:lnTo>
                  <a:pt x="11072" y="14721"/>
                </a:lnTo>
                <a:lnTo>
                  <a:pt x="10001" y="14697"/>
                </a:lnTo>
                <a:lnTo>
                  <a:pt x="8931" y="14673"/>
                </a:lnTo>
                <a:lnTo>
                  <a:pt x="7811" y="14673"/>
                </a:lnTo>
                <a:lnTo>
                  <a:pt x="6692" y="14721"/>
                </a:lnTo>
                <a:lnTo>
                  <a:pt x="4454" y="14819"/>
                </a:lnTo>
                <a:lnTo>
                  <a:pt x="2215" y="14892"/>
                </a:lnTo>
                <a:lnTo>
                  <a:pt x="1826" y="14892"/>
                </a:lnTo>
                <a:lnTo>
                  <a:pt x="1436" y="14867"/>
                </a:lnTo>
                <a:lnTo>
                  <a:pt x="828" y="14867"/>
                </a:lnTo>
                <a:lnTo>
                  <a:pt x="633" y="14916"/>
                </a:lnTo>
                <a:lnTo>
                  <a:pt x="658" y="14624"/>
                </a:lnTo>
                <a:lnTo>
                  <a:pt x="658" y="14308"/>
                </a:lnTo>
                <a:lnTo>
                  <a:pt x="658" y="13724"/>
                </a:lnTo>
                <a:lnTo>
                  <a:pt x="633" y="13115"/>
                </a:lnTo>
                <a:lnTo>
                  <a:pt x="633" y="12531"/>
                </a:lnTo>
                <a:lnTo>
                  <a:pt x="682" y="10804"/>
                </a:lnTo>
                <a:lnTo>
                  <a:pt x="706" y="9928"/>
                </a:lnTo>
                <a:lnTo>
                  <a:pt x="682" y="9076"/>
                </a:lnTo>
                <a:lnTo>
                  <a:pt x="585" y="7349"/>
                </a:lnTo>
                <a:lnTo>
                  <a:pt x="512" y="5597"/>
                </a:lnTo>
                <a:lnTo>
                  <a:pt x="463" y="4794"/>
                </a:lnTo>
                <a:lnTo>
                  <a:pt x="439" y="4380"/>
                </a:lnTo>
                <a:lnTo>
                  <a:pt x="439" y="3991"/>
                </a:lnTo>
                <a:lnTo>
                  <a:pt x="439" y="3601"/>
                </a:lnTo>
                <a:lnTo>
                  <a:pt x="390" y="3236"/>
                </a:lnTo>
                <a:lnTo>
                  <a:pt x="706" y="3285"/>
                </a:lnTo>
                <a:lnTo>
                  <a:pt x="1217" y="3285"/>
                </a:lnTo>
                <a:lnTo>
                  <a:pt x="1436" y="3261"/>
                </a:lnTo>
                <a:lnTo>
                  <a:pt x="1655" y="3212"/>
                </a:lnTo>
                <a:lnTo>
                  <a:pt x="1753" y="3163"/>
                </a:lnTo>
                <a:lnTo>
                  <a:pt x="1826" y="3115"/>
                </a:lnTo>
                <a:lnTo>
                  <a:pt x="1874" y="3042"/>
                </a:lnTo>
                <a:lnTo>
                  <a:pt x="1899" y="2969"/>
                </a:lnTo>
                <a:lnTo>
                  <a:pt x="1899" y="2896"/>
                </a:lnTo>
                <a:lnTo>
                  <a:pt x="1874" y="2823"/>
                </a:lnTo>
                <a:lnTo>
                  <a:pt x="1947" y="2725"/>
                </a:lnTo>
                <a:lnTo>
                  <a:pt x="2069" y="2652"/>
                </a:lnTo>
                <a:lnTo>
                  <a:pt x="2191" y="2579"/>
                </a:lnTo>
                <a:lnTo>
                  <a:pt x="2312" y="2555"/>
                </a:lnTo>
                <a:lnTo>
                  <a:pt x="2458" y="2531"/>
                </a:lnTo>
                <a:lnTo>
                  <a:pt x="2580" y="2531"/>
                </a:lnTo>
                <a:lnTo>
                  <a:pt x="2702" y="2555"/>
                </a:lnTo>
                <a:lnTo>
                  <a:pt x="2823" y="2579"/>
                </a:lnTo>
                <a:lnTo>
                  <a:pt x="2945" y="2628"/>
                </a:lnTo>
                <a:lnTo>
                  <a:pt x="3067" y="2677"/>
                </a:lnTo>
                <a:lnTo>
                  <a:pt x="3164" y="2774"/>
                </a:lnTo>
                <a:lnTo>
                  <a:pt x="3237" y="2847"/>
                </a:lnTo>
                <a:lnTo>
                  <a:pt x="3310" y="2944"/>
                </a:lnTo>
                <a:lnTo>
                  <a:pt x="3334" y="2993"/>
                </a:lnTo>
                <a:lnTo>
                  <a:pt x="3334" y="3017"/>
                </a:lnTo>
                <a:lnTo>
                  <a:pt x="3383" y="3115"/>
                </a:lnTo>
                <a:lnTo>
                  <a:pt x="3456" y="3163"/>
                </a:lnTo>
                <a:lnTo>
                  <a:pt x="3529" y="3188"/>
                </a:lnTo>
                <a:lnTo>
                  <a:pt x="3602" y="3163"/>
                </a:lnTo>
                <a:lnTo>
                  <a:pt x="3821" y="3188"/>
                </a:lnTo>
                <a:lnTo>
                  <a:pt x="4162" y="3212"/>
                </a:lnTo>
                <a:lnTo>
                  <a:pt x="4332" y="3188"/>
                </a:lnTo>
                <a:lnTo>
                  <a:pt x="4502" y="3139"/>
                </a:lnTo>
                <a:lnTo>
                  <a:pt x="4551" y="3090"/>
                </a:lnTo>
                <a:lnTo>
                  <a:pt x="4575" y="3042"/>
                </a:lnTo>
                <a:lnTo>
                  <a:pt x="4600" y="2993"/>
                </a:lnTo>
                <a:lnTo>
                  <a:pt x="4600" y="2920"/>
                </a:lnTo>
                <a:lnTo>
                  <a:pt x="4721" y="2725"/>
                </a:lnTo>
                <a:lnTo>
                  <a:pt x="4794" y="2506"/>
                </a:lnTo>
                <a:lnTo>
                  <a:pt x="4867" y="2263"/>
                </a:lnTo>
                <a:lnTo>
                  <a:pt x="4940" y="2020"/>
                </a:lnTo>
                <a:lnTo>
                  <a:pt x="5062" y="1533"/>
                </a:lnTo>
                <a:lnTo>
                  <a:pt x="5135" y="1290"/>
                </a:lnTo>
                <a:lnTo>
                  <a:pt x="5232" y="1095"/>
                </a:lnTo>
                <a:lnTo>
                  <a:pt x="5281" y="998"/>
                </a:lnTo>
                <a:lnTo>
                  <a:pt x="5354" y="925"/>
                </a:lnTo>
                <a:lnTo>
                  <a:pt x="5500" y="803"/>
                </a:lnTo>
                <a:lnTo>
                  <a:pt x="5695" y="706"/>
                </a:lnTo>
                <a:lnTo>
                  <a:pt x="5889" y="657"/>
                </a:lnTo>
                <a:lnTo>
                  <a:pt x="6108" y="609"/>
                </a:lnTo>
                <a:lnTo>
                  <a:pt x="6327" y="584"/>
                </a:lnTo>
                <a:lnTo>
                  <a:pt x="6717" y="560"/>
                </a:lnTo>
                <a:lnTo>
                  <a:pt x="7203" y="536"/>
                </a:lnTo>
                <a:lnTo>
                  <a:pt x="7714" y="511"/>
                </a:lnTo>
                <a:close/>
                <a:moveTo>
                  <a:pt x="7714" y="0"/>
                </a:moveTo>
                <a:lnTo>
                  <a:pt x="7130" y="25"/>
                </a:lnTo>
                <a:lnTo>
                  <a:pt x="6546" y="49"/>
                </a:lnTo>
                <a:lnTo>
                  <a:pt x="6157" y="98"/>
                </a:lnTo>
                <a:lnTo>
                  <a:pt x="5768" y="146"/>
                </a:lnTo>
                <a:lnTo>
                  <a:pt x="5573" y="195"/>
                </a:lnTo>
                <a:lnTo>
                  <a:pt x="5378" y="268"/>
                </a:lnTo>
                <a:lnTo>
                  <a:pt x="5208" y="365"/>
                </a:lnTo>
                <a:lnTo>
                  <a:pt x="5062" y="487"/>
                </a:lnTo>
                <a:lnTo>
                  <a:pt x="4940" y="584"/>
                </a:lnTo>
                <a:lnTo>
                  <a:pt x="4843" y="706"/>
                </a:lnTo>
                <a:lnTo>
                  <a:pt x="4697" y="949"/>
                </a:lnTo>
                <a:lnTo>
                  <a:pt x="4575" y="1241"/>
                </a:lnTo>
                <a:lnTo>
                  <a:pt x="4502" y="1533"/>
                </a:lnTo>
                <a:lnTo>
                  <a:pt x="4332" y="2141"/>
                </a:lnTo>
                <a:lnTo>
                  <a:pt x="4113" y="2750"/>
                </a:lnTo>
                <a:lnTo>
                  <a:pt x="3894" y="2774"/>
                </a:lnTo>
                <a:lnTo>
                  <a:pt x="3699" y="2774"/>
                </a:lnTo>
                <a:lnTo>
                  <a:pt x="3602" y="2628"/>
                </a:lnTo>
                <a:lnTo>
                  <a:pt x="3505" y="2482"/>
                </a:lnTo>
                <a:lnTo>
                  <a:pt x="3359" y="2385"/>
                </a:lnTo>
                <a:lnTo>
                  <a:pt x="3213" y="2287"/>
                </a:lnTo>
                <a:lnTo>
                  <a:pt x="3067" y="2214"/>
                </a:lnTo>
                <a:lnTo>
                  <a:pt x="2896" y="2166"/>
                </a:lnTo>
                <a:lnTo>
                  <a:pt x="2702" y="2117"/>
                </a:lnTo>
                <a:lnTo>
                  <a:pt x="2531" y="2093"/>
                </a:lnTo>
                <a:lnTo>
                  <a:pt x="2410" y="2117"/>
                </a:lnTo>
                <a:lnTo>
                  <a:pt x="2264" y="2141"/>
                </a:lnTo>
                <a:lnTo>
                  <a:pt x="2118" y="2166"/>
                </a:lnTo>
                <a:lnTo>
                  <a:pt x="1947" y="2239"/>
                </a:lnTo>
                <a:lnTo>
                  <a:pt x="1801" y="2312"/>
                </a:lnTo>
                <a:lnTo>
                  <a:pt x="1680" y="2409"/>
                </a:lnTo>
                <a:lnTo>
                  <a:pt x="1558" y="2506"/>
                </a:lnTo>
                <a:lnTo>
                  <a:pt x="1485" y="2628"/>
                </a:lnTo>
                <a:lnTo>
                  <a:pt x="1242" y="2652"/>
                </a:lnTo>
                <a:lnTo>
                  <a:pt x="1023" y="2677"/>
                </a:lnTo>
                <a:lnTo>
                  <a:pt x="220" y="2677"/>
                </a:lnTo>
                <a:lnTo>
                  <a:pt x="171" y="2701"/>
                </a:lnTo>
                <a:lnTo>
                  <a:pt x="122" y="2725"/>
                </a:lnTo>
                <a:lnTo>
                  <a:pt x="74" y="2774"/>
                </a:lnTo>
                <a:lnTo>
                  <a:pt x="25" y="2823"/>
                </a:lnTo>
                <a:lnTo>
                  <a:pt x="1" y="2896"/>
                </a:lnTo>
                <a:lnTo>
                  <a:pt x="25" y="4258"/>
                </a:lnTo>
                <a:lnTo>
                  <a:pt x="49" y="5597"/>
                </a:lnTo>
                <a:lnTo>
                  <a:pt x="98" y="7349"/>
                </a:lnTo>
                <a:lnTo>
                  <a:pt x="195" y="9076"/>
                </a:lnTo>
                <a:lnTo>
                  <a:pt x="195" y="9879"/>
                </a:lnTo>
                <a:lnTo>
                  <a:pt x="195" y="10706"/>
                </a:lnTo>
                <a:lnTo>
                  <a:pt x="171" y="11534"/>
                </a:lnTo>
                <a:lnTo>
                  <a:pt x="122" y="12337"/>
                </a:lnTo>
                <a:lnTo>
                  <a:pt x="98" y="12994"/>
                </a:lnTo>
                <a:lnTo>
                  <a:pt x="98" y="13626"/>
                </a:lnTo>
                <a:lnTo>
                  <a:pt x="122" y="14916"/>
                </a:lnTo>
                <a:lnTo>
                  <a:pt x="122" y="14965"/>
                </a:lnTo>
                <a:lnTo>
                  <a:pt x="147" y="15038"/>
                </a:lnTo>
                <a:lnTo>
                  <a:pt x="195" y="15086"/>
                </a:lnTo>
                <a:lnTo>
                  <a:pt x="244" y="15111"/>
                </a:lnTo>
                <a:lnTo>
                  <a:pt x="268" y="15184"/>
                </a:lnTo>
                <a:lnTo>
                  <a:pt x="317" y="15257"/>
                </a:lnTo>
                <a:lnTo>
                  <a:pt x="487" y="15354"/>
                </a:lnTo>
                <a:lnTo>
                  <a:pt x="706" y="15403"/>
                </a:lnTo>
                <a:lnTo>
                  <a:pt x="925" y="15427"/>
                </a:lnTo>
                <a:lnTo>
                  <a:pt x="1144" y="15451"/>
                </a:lnTo>
                <a:lnTo>
                  <a:pt x="1607" y="15451"/>
                </a:lnTo>
                <a:lnTo>
                  <a:pt x="2020" y="15427"/>
                </a:lnTo>
                <a:lnTo>
                  <a:pt x="3140" y="15403"/>
                </a:lnTo>
                <a:lnTo>
                  <a:pt x="4259" y="15378"/>
                </a:lnTo>
                <a:lnTo>
                  <a:pt x="5378" y="15330"/>
                </a:lnTo>
                <a:lnTo>
                  <a:pt x="6498" y="15281"/>
                </a:lnTo>
                <a:lnTo>
                  <a:pt x="7617" y="15232"/>
                </a:lnTo>
                <a:lnTo>
                  <a:pt x="8736" y="15208"/>
                </a:lnTo>
                <a:lnTo>
                  <a:pt x="9855" y="15232"/>
                </a:lnTo>
                <a:lnTo>
                  <a:pt x="10950" y="15257"/>
                </a:lnTo>
                <a:lnTo>
                  <a:pt x="13140" y="15305"/>
                </a:lnTo>
                <a:lnTo>
                  <a:pt x="14235" y="15330"/>
                </a:lnTo>
                <a:lnTo>
                  <a:pt x="15330" y="15330"/>
                </a:lnTo>
                <a:lnTo>
                  <a:pt x="16449" y="15305"/>
                </a:lnTo>
                <a:lnTo>
                  <a:pt x="17544" y="15208"/>
                </a:lnTo>
                <a:lnTo>
                  <a:pt x="17642" y="15184"/>
                </a:lnTo>
                <a:lnTo>
                  <a:pt x="17715" y="15135"/>
                </a:lnTo>
                <a:lnTo>
                  <a:pt x="17788" y="15184"/>
                </a:lnTo>
                <a:lnTo>
                  <a:pt x="17861" y="15208"/>
                </a:lnTo>
                <a:lnTo>
                  <a:pt x="17958" y="15232"/>
                </a:lnTo>
                <a:lnTo>
                  <a:pt x="18031" y="15208"/>
                </a:lnTo>
                <a:lnTo>
                  <a:pt x="18104" y="15184"/>
                </a:lnTo>
                <a:lnTo>
                  <a:pt x="18177" y="15111"/>
                </a:lnTo>
                <a:lnTo>
                  <a:pt x="18201" y="15038"/>
                </a:lnTo>
                <a:lnTo>
                  <a:pt x="18226" y="14940"/>
                </a:lnTo>
                <a:lnTo>
                  <a:pt x="18201" y="14186"/>
                </a:lnTo>
                <a:lnTo>
                  <a:pt x="18226" y="13432"/>
                </a:lnTo>
                <a:lnTo>
                  <a:pt x="18250" y="12677"/>
                </a:lnTo>
                <a:lnTo>
                  <a:pt x="18250" y="11923"/>
                </a:lnTo>
                <a:lnTo>
                  <a:pt x="18201" y="8711"/>
                </a:lnTo>
                <a:lnTo>
                  <a:pt x="18177" y="7081"/>
                </a:lnTo>
                <a:lnTo>
                  <a:pt x="18104" y="5475"/>
                </a:lnTo>
                <a:lnTo>
                  <a:pt x="18080" y="4794"/>
                </a:lnTo>
                <a:lnTo>
                  <a:pt x="18031" y="4137"/>
                </a:lnTo>
                <a:lnTo>
                  <a:pt x="17982" y="3480"/>
                </a:lnTo>
                <a:lnTo>
                  <a:pt x="17982" y="2798"/>
                </a:lnTo>
                <a:lnTo>
                  <a:pt x="17982" y="2750"/>
                </a:lnTo>
                <a:lnTo>
                  <a:pt x="17958" y="2701"/>
                </a:lnTo>
                <a:lnTo>
                  <a:pt x="17885" y="2652"/>
                </a:lnTo>
                <a:lnTo>
                  <a:pt x="17788" y="2628"/>
                </a:lnTo>
                <a:lnTo>
                  <a:pt x="17715" y="2628"/>
                </a:lnTo>
                <a:lnTo>
                  <a:pt x="17617" y="2579"/>
                </a:lnTo>
                <a:lnTo>
                  <a:pt x="17496" y="2555"/>
                </a:lnTo>
                <a:lnTo>
                  <a:pt x="17106" y="2555"/>
                </a:lnTo>
                <a:lnTo>
                  <a:pt x="16839" y="2604"/>
                </a:lnTo>
                <a:lnTo>
                  <a:pt x="16595" y="2628"/>
                </a:lnTo>
                <a:lnTo>
                  <a:pt x="15963" y="2652"/>
                </a:lnTo>
                <a:lnTo>
                  <a:pt x="15330" y="2628"/>
                </a:lnTo>
                <a:lnTo>
                  <a:pt x="14990" y="2604"/>
                </a:lnTo>
                <a:lnTo>
                  <a:pt x="14625" y="2555"/>
                </a:lnTo>
                <a:lnTo>
                  <a:pt x="14260" y="2555"/>
                </a:lnTo>
                <a:lnTo>
                  <a:pt x="14089" y="2579"/>
                </a:lnTo>
                <a:lnTo>
                  <a:pt x="13943" y="2628"/>
                </a:lnTo>
                <a:lnTo>
                  <a:pt x="13846" y="2263"/>
                </a:lnTo>
                <a:lnTo>
                  <a:pt x="13773" y="1874"/>
                </a:lnTo>
                <a:lnTo>
                  <a:pt x="13700" y="1509"/>
                </a:lnTo>
                <a:lnTo>
                  <a:pt x="13578" y="1168"/>
                </a:lnTo>
                <a:lnTo>
                  <a:pt x="13505" y="1022"/>
                </a:lnTo>
                <a:lnTo>
                  <a:pt x="13432" y="852"/>
                </a:lnTo>
                <a:lnTo>
                  <a:pt x="13335" y="706"/>
                </a:lnTo>
                <a:lnTo>
                  <a:pt x="13238" y="584"/>
                </a:lnTo>
                <a:lnTo>
                  <a:pt x="13092" y="463"/>
                </a:lnTo>
                <a:lnTo>
                  <a:pt x="12946" y="341"/>
                </a:lnTo>
                <a:lnTo>
                  <a:pt x="12775" y="268"/>
                </a:lnTo>
                <a:lnTo>
                  <a:pt x="12581" y="171"/>
                </a:lnTo>
                <a:lnTo>
                  <a:pt x="12386" y="146"/>
                </a:lnTo>
                <a:lnTo>
                  <a:pt x="12191" y="98"/>
                </a:lnTo>
                <a:lnTo>
                  <a:pt x="11802" y="98"/>
                </a:lnTo>
                <a:lnTo>
                  <a:pt x="11023" y="122"/>
                </a:lnTo>
                <a:lnTo>
                  <a:pt x="10488" y="122"/>
                </a:lnTo>
                <a:lnTo>
                  <a:pt x="9953" y="98"/>
                </a:lnTo>
                <a:lnTo>
                  <a:pt x="8882" y="25"/>
                </a:lnTo>
                <a:lnTo>
                  <a:pt x="82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8"/>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UTILIZAREA SENZORILOR</a:t>
            </a:r>
            <a:endParaRPr dirty="0"/>
          </a:p>
        </p:txBody>
      </p:sp>
      <p:sp>
        <p:nvSpPr>
          <p:cNvPr id="269" name="Google Shape;269;p28"/>
          <p:cNvSpPr txBox="1">
            <a:spLocks noGrp="1"/>
          </p:cNvSpPr>
          <p:nvPr>
            <p:ph type="body" idx="1"/>
          </p:nvPr>
        </p:nvSpPr>
        <p:spPr>
          <a:xfrm>
            <a:off x="685800" y="1022914"/>
            <a:ext cx="3743325" cy="227718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ro-RO" b="1" dirty="0"/>
              <a:t>Encoderele motoarelor</a:t>
            </a:r>
          </a:p>
          <a:p>
            <a:pPr marL="171450" lvl="0" indent="-171450" algn="l" rtl="0">
              <a:spcBef>
                <a:spcPts val="600"/>
              </a:spcBef>
              <a:spcAft>
                <a:spcPts val="0"/>
              </a:spcAft>
              <a:buFontTx/>
              <a:buChar char="-"/>
            </a:pPr>
            <a:r>
              <a:rPr lang="ro-RO" sz="1200" dirty="0"/>
              <a:t>4 encodere se află pe motoarele care acționează roțile șasiului, fiind folosite pentru localizarea necesară algoritmului de path following;</a:t>
            </a:r>
          </a:p>
          <a:p>
            <a:pPr marL="171450" lvl="0" indent="-171450" algn="l" rtl="0">
              <a:spcBef>
                <a:spcPts val="600"/>
              </a:spcBef>
              <a:spcAft>
                <a:spcPts val="0"/>
              </a:spcAft>
              <a:buFontTx/>
              <a:buChar char="-"/>
            </a:pPr>
            <a:r>
              <a:rPr lang="ro-RO" sz="1200" dirty="0"/>
              <a:t>2 encodere sunt folosite pe motoarele de la glisieră și braț pentru a asigura o mișcare a acestora la anumite niveluri predefinite.</a:t>
            </a:r>
            <a:endParaRPr lang="en-US" sz="1200" dirty="0"/>
          </a:p>
        </p:txBody>
      </p:sp>
      <p:sp>
        <p:nvSpPr>
          <p:cNvPr id="270" name="Google Shape;270;p28"/>
          <p:cNvSpPr txBox="1">
            <a:spLocks noGrp="1"/>
          </p:cNvSpPr>
          <p:nvPr>
            <p:ph type="body" idx="2"/>
          </p:nvPr>
        </p:nvSpPr>
        <p:spPr>
          <a:xfrm>
            <a:off x="4796101" y="1022914"/>
            <a:ext cx="3662099" cy="189618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ro-RO" b="1" dirty="0"/>
              <a:t>Senzor de culoare și proximitate</a:t>
            </a:r>
            <a:endParaRPr b="1" dirty="0"/>
          </a:p>
          <a:p>
            <a:pPr marL="0" lvl="0" indent="0" algn="l" rtl="0">
              <a:spcBef>
                <a:spcPts val="600"/>
              </a:spcBef>
              <a:spcAft>
                <a:spcPts val="0"/>
              </a:spcAft>
              <a:buNone/>
            </a:pPr>
            <a:r>
              <a:rPr lang="ro-RO" sz="1200" dirty="0"/>
              <a:t>Este folosit cu scopul de a identifica colectarea obiectelor și culoarea acestora, atât acționând „kicker-ul” ce blochează obiectul în cutie, cât și contribuind la procesul de sortare al acestuia.</a:t>
            </a:r>
            <a:endParaRPr sz="1200" dirty="0"/>
          </a:p>
        </p:txBody>
      </p:sp>
      <p:sp>
        <p:nvSpPr>
          <p:cNvPr id="272" name="Google Shape;272;p28"/>
          <p:cNvSpPr txBox="1">
            <a:spLocks noGrp="1"/>
          </p:cNvSpPr>
          <p:nvPr>
            <p:ph type="body" idx="1"/>
          </p:nvPr>
        </p:nvSpPr>
        <p:spPr>
          <a:xfrm>
            <a:off x="685800" y="3300096"/>
            <a:ext cx="3743324"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ro-RO" b="1" dirty="0"/>
              <a:t>Camera externă</a:t>
            </a:r>
          </a:p>
          <a:p>
            <a:pPr marL="0" lvl="0" indent="0" algn="l" rtl="0">
              <a:spcBef>
                <a:spcPts val="600"/>
              </a:spcBef>
              <a:spcAft>
                <a:spcPts val="0"/>
              </a:spcAft>
              <a:buNone/>
            </a:pPr>
            <a:r>
              <a:rPr lang="ro-RO" sz="1200" dirty="0"/>
              <a:t>Este utilizată pentru identificarea și localizarea indicatoarelor plasate pe cele trei recipiente.</a:t>
            </a:r>
            <a:endParaRPr sz="1200" dirty="0"/>
          </a:p>
        </p:txBody>
      </p:sp>
      <p:sp>
        <p:nvSpPr>
          <p:cNvPr id="273" name="Google Shape;273;p28"/>
          <p:cNvSpPr txBox="1">
            <a:spLocks noGrp="1"/>
          </p:cNvSpPr>
          <p:nvPr>
            <p:ph type="body" idx="2"/>
          </p:nvPr>
        </p:nvSpPr>
        <p:spPr>
          <a:xfrm>
            <a:off x="4796101" y="3300096"/>
            <a:ext cx="3662098"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ro-RO" b="1" dirty="0"/>
              <a:t>Senzor Inertial Measurement Unit (IMU)</a:t>
            </a:r>
          </a:p>
          <a:p>
            <a:pPr marL="0" lvl="0" indent="0" algn="l" rtl="0">
              <a:spcBef>
                <a:spcPts val="600"/>
              </a:spcBef>
              <a:spcAft>
                <a:spcPts val="0"/>
              </a:spcAft>
              <a:buNone/>
            </a:pPr>
            <a:r>
              <a:rPr lang="ro-RO" sz="1200" dirty="0"/>
              <a:t>Este folosit pentru a obține ajustări precise de direcție, ajutând algoritmul de path following.</a:t>
            </a:r>
            <a:endParaRPr lang="en-US" sz="1200" dirty="0"/>
          </a:p>
        </p:txBody>
      </p:sp>
      <p:sp>
        <p:nvSpPr>
          <p:cNvPr id="281" name="Google Shape;281;p28"/>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dirty="0"/>
          </a:p>
        </p:txBody>
      </p:sp>
    </p:spTree>
  </p:cSld>
  <p:clrMapOvr>
    <a:masterClrMapping/>
  </p:clrMapOvr>
</p:sld>
</file>

<file path=ppt/theme/theme1.xml><?xml version="1.0" encoding="utf-8"?>
<a:theme xmlns:a="http://schemas.openxmlformats.org/drawingml/2006/main" name="Valentine template">
  <a:themeElements>
    <a:clrScheme name="Custom 347">
      <a:dk1>
        <a:srgbClr val="000000"/>
      </a:dk1>
      <a:lt1>
        <a:srgbClr val="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1005</Words>
  <Application>Microsoft Office PowerPoint</Application>
  <PresentationFormat>On-screen Show (16:9)</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Cousine</vt:lpstr>
      <vt:lpstr>Arial</vt:lpstr>
      <vt:lpstr>Wingdings</vt:lpstr>
      <vt:lpstr>Valentine template</vt:lpstr>
      <vt:lpstr>Prezentarea funcției utilitare a STR</vt:lpstr>
      <vt:lpstr>Utilitate practică </vt:lpstr>
      <vt:lpstr>1 MECANICA ROBOTULUI</vt:lpstr>
      <vt:lpstr>PowerPoint Presentation</vt:lpstr>
      <vt:lpstr>SISTEMELE COMPONENTE (mod de funcționare)</vt:lpstr>
      <vt:lpstr>DESIGN ȘI EFICIENȚĂ</vt:lpstr>
      <vt:lpstr>2 Electronica</vt:lpstr>
      <vt:lpstr>În scopul automatizării mișcărilor robotului, am utilizat patru tipuri de senzori</vt:lpstr>
      <vt:lpstr>UTILIZAREA SENZORILOR</vt:lpstr>
      <vt:lpstr>3 Software</vt:lpstr>
      <vt:lpstr>AUTONOMIE COMPLETĂ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Prezentarea funcției utilitare a STR</dc:title>
  <dc:subject>STR</dc:subject>
  <dc:creator>Vlad;Bianca Olaru</dc:creator>
  <cp:lastModifiedBy>Vlad Andrei</cp:lastModifiedBy>
  <cp:revision>4</cp:revision>
  <dcterms:modified xsi:type="dcterms:W3CDTF">2022-07-09T16:17:35Z</dcterms:modified>
</cp:coreProperties>
</file>