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D94C09-BED0-4953-9F63-682819E2DA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1C2AE9-9F5C-4FFF-99E2-DA39F19B0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1B12F7-4795-41EC-993A-31B2EF28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BCB03D8-BB56-4C41-9669-F1B59589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6B5D37-11BA-47D7-81E5-3671D5A77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374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D0B1C5-B40F-43A4-951A-79078E759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416B860-5871-4F50-9AFB-594294DFA6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C0AB49-F5C7-4267-88EB-132A06EB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58DEC7-DB6A-4A30-B08D-E89DCF62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7F621C-4768-47D7-96A1-28CC34275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506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2D2B04-8428-4CA7-9C3E-A5B5628E5E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02CC06B-2D23-4E68-8B8F-A5FD1A2235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3ACB66-F60E-4E85-92A8-221B6D982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C4A115-8261-4DB5-A0EF-8FC80813A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89D4438-ED07-417E-BE94-C71D6F10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487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3F5017-44BA-4173-B662-9E34368C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2717FCF-6D16-47D0-912E-52340537C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E2619F-549C-40A1-8FB9-08A9C0B4B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5CA7A9-41B5-4215-9946-59E1077E7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38B99A-1D7E-44FA-8EEB-173994604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50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9A96B0-F379-41B8-87A1-A96E027F0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D2DC625-D53F-4800-ACBE-207343006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1BB03-4191-46DC-A9A5-CBA04623D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43CCAF-2D7E-4140-902A-8B2A7DD4B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D9B9F1-A108-46BF-A306-0111AA3A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367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CCBFE8-EC6D-470A-BDFE-DF67F513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F43DF4-20D1-4BB7-8CA4-7D4E31FDC4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17DB32E-4533-40B8-8682-5BE5E4907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924D19-DBC9-43CA-9948-120B417D1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A7B0C8B-F12C-4112-9BFA-A0582162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482963-323B-4AF1-B90A-97D9AC92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217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8844C-2CC3-4B1A-B787-9FA719F68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2CDF45-D0A5-4DC8-82B1-1D9BB083D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37766E0-AE07-4AF9-9236-8AD9ADBB6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D25F230-3636-482B-BE81-78CB12546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E8E7CC9-9618-4062-8AC1-2BD934BCED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E03BD29-2372-4CA2-9AF5-AACFC01C6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C134509-7ED1-4C82-81BA-BEF1987B7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977D8C9-6DCB-43B0-8A76-C8016535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364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A1C06B-AD24-4D0E-BD67-716EC6F19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B6AD38-C200-45D7-9A87-25B5B781C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11F4D9E-E8CF-439A-967D-F8C5B1AE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CBFE8B-DC43-40F3-AA26-C3CCC15C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2434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CB7AFB-9AC5-466F-8BDA-4B4E0F2D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3B74ACD-3DF5-4B70-A656-77CA6B4DA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30C0B2-D47F-42D5-ACE3-DABA08B1F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849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F6AFA-D247-4D4F-925C-10A6F1FF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DE68CF-C55A-454D-8409-40408ABB9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06FD03-9539-4DAF-B6FA-7833A5A6A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FFFF1F-0341-4709-91A4-BAEE725AC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1EA3EE7-6CD1-4305-9BC0-B3973AF6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6EEF971-BC46-413A-8C2B-754BD959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935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5F885A-8592-4C27-95E1-8BFD98F28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FE575EC-6A19-4029-8E6E-81459F833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B76974-667A-4633-81AF-D96BD0BCC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04A68A-9C44-43B5-9C8E-4C7DF10C6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7610B5B-680B-4815-AFF1-88A23D5B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F682D4-92F8-4D5D-9CCB-06974D3F1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8428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245A46-EEE0-4DE8-AECF-43558F95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9C1D674-64F1-48CA-8713-90BF9DB64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9A77A76-A8F2-4E05-83B3-4C86DAE198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35B42-28C8-426A-9F03-1A9C0D353948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7B2151-7AD2-497E-BE93-A6112102C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5B61B2-0401-4FE4-ABFF-395FAA095B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137E6-9A6F-47FA-B4F4-0083FFA50B5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14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7F24A-47FB-40E2-A1C1-EE5354B81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Gravity Flux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0C14D7-EDB6-432A-9110-32221257A8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2642" y="4749726"/>
            <a:ext cx="3618614" cy="1655762"/>
          </a:xfrm>
        </p:spPr>
        <p:txBody>
          <a:bodyPr>
            <a:normAutofit fontScale="92500"/>
          </a:bodyPr>
          <a:lstStyle/>
          <a:p>
            <a:pPr algn="just"/>
            <a:r>
              <a:rPr lang="en-US" dirty="0"/>
              <a:t>The project was made for the program </a:t>
            </a:r>
            <a:r>
              <a:rPr lang="ru-RU" dirty="0"/>
              <a:t>«Промышленное программирование на </a:t>
            </a:r>
            <a:r>
              <a:rPr lang="en-US" dirty="0"/>
              <a:t>Python</a:t>
            </a:r>
            <a:r>
              <a:rPr lang="ru-RU" dirty="0"/>
              <a:t>»</a:t>
            </a:r>
            <a:br>
              <a:rPr lang="en-US" dirty="0"/>
            </a:br>
            <a:r>
              <a:rPr lang="en-US" dirty="0"/>
              <a:t>Author: Chepelev Vladislav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3787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4A132-0F02-4519-A12F-A7C0BAD3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 и идея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7D5FFB-4AF3-4179-9954-1B924572D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Игра создавалась из интереса к жанру </a:t>
            </a:r>
            <a:r>
              <a:rPr lang="ru-RU" dirty="0" err="1"/>
              <a:t>платформеров</a:t>
            </a:r>
            <a:r>
              <a:rPr lang="ru-RU" dirty="0"/>
              <a:t> и вдохновения такими играми, как Super </a:t>
            </a:r>
            <a:r>
              <a:rPr lang="ru-RU" dirty="0" err="1"/>
              <a:t>Mario</a:t>
            </a:r>
            <a:r>
              <a:rPr lang="ru-RU" dirty="0"/>
              <a:t>.</a:t>
            </a:r>
          </a:p>
          <a:p>
            <a:r>
              <a:rPr lang="ru-RU" dirty="0"/>
              <a:t>Игра заключается в определении уровней, побеждая мобов, и есть причины, по которым игрок может изменить гравитацию игры, для облегчения прохождения уровней.</a:t>
            </a:r>
          </a:p>
        </p:txBody>
      </p:sp>
    </p:spTree>
    <p:extLst>
      <p:ext uri="{BB962C8B-B14F-4D97-AF65-F5344CB8AC3E}">
        <p14:creationId xmlns:p14="http://schemas.microsoft.com/office/powerpoint/2010/main" val="4270659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473C4D-AB6E-4A63-85BE-7A24EA830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ED0118-EAED-43A0-BD8D-9F94F2443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/>
              <a:t>Небольшая заставка игры, после чего смотрит окно мне.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Из меню можно попасть в окно настроек, в котором можно изменить громкость музыки и звуковых эффектов Ещё в меню есть кнопка выхода из игры.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И наконец кнопка начала игры, после нажатия на нее открывается окно выбора уровня сложности (карты), из этого окна можно вернуться обратно в окно меню.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/>
              <a:t>Дале после выбора карты начинается загрузка карты, нужно пройти данный уровень. После получения или не очень результата появляется окно результата, из которого можно вернуться в меню выбора карты или перезапустить уровень.</a:t>
            </a:r>
          </a:p>
        </p:txBody>
      </p:sp>
    </p:spTree>
    <p:extLst>
      <p:ext uri="{BB962C8B-B14F-4D97-AF65-F5344CB8AC3E}">
        <p14:creationId xmlns:p14="http://schemas.microsoft.com/office/powerpoint/2010/main" val="16019080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166</Words>
  <Application>Microsoft Office PowerPoint</Application>
  <PresentationFormat>Широкоэкранный</PresentationFormat>
  <Paragraphs>10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Gravity Flux</vt:lpstr>
      <vt:lpstr>Введение и идея проекта</vt:lpstr>
      <vt:lpstr>Структура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Александр Чепелев</dc:creator>
  <cp:lastModifiedBy>Александр Чепелев</cp:lastModifiedBy>
  <cp:revision>9</cp:revision>
  <dcterms:created xsi:type="dcterms:W3CDTF">2025-01-23T15:43:28Z</dcterms:created>
  <dcterms:modified xsi:type="dcterms:W3CDTF">2025-01-23T16:01:37Z</dcterms:modified>
</cp:coreProperties>
</file>