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67" r:id="rId6"/>
    <p:sldId id="260" r:id="rId7"/>
    <p:sldId id="268" r:id="rId8"/>
    <p:sldId id="269" r:id="rId9"/>
    <p:sldId id="265" r:id="rId10"/>
    <p:sldId id="270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60"/>
  </p:normalViewPr>
  <p:slideViewPr>
    <p:cSldViewPr>
      <p:cViewPr varScale="1">
        <p:scale>
          <a:sx n="83" d="100"/>
          <a:sy n="83" d="100"/>
        </p:scale>
        <p:origin x="-1368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14CA-430C-44D5-B0AC-1F151B2CEC2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F17-173C-4ACF-820E-E666342E22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14CA-430C-44D5-B0AC-1F151B2CEC2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F17-173C-4ACF-820E-E666342E22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14CA-430C-44D5-B0AC-1F151B2CEC2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F17-173C-4ACF-820E-E666342E22E6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14CA-430C-44D5-B0AC-1F151B2CEC2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F17-173C-4ACF-820E-E666342E22E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14CA-430C-44D5-B0AC-1F151B2CEC2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F17-173C-4ACF-820E-E666342E22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14CA-430C-44D5-B0AC-1F151B2CEC2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F17-173C-4ACF-820E-E666342E22E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14CA-430C-44D5-B0AC-1F151B2CEC2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F17-173C-4ACF-820E-E666342E22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14CA-430C-44D5-B0AC-1F151B2CEC2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F17-173C-4ACF-820E-E666342E22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14CA-430C-44D5-B0AC-1F151B2CEC2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F17-173C-4ACF-820E-E666342E22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14CA-430C-44D5-B0AC-1F151B2CEC2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F17-173C-4ACF-820E-E666342E22E6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14CA-430C-44D5-B0AC-1F151B2CEC2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F17-173C-4ACF-820E-E666342E22E6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A4F14CA-430C-44D5-B0AC-1F151B2CEC2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E2AFF17-173C-4ACF-820E-E666342E22E6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764704"/>
            <a:ext cx="8136904" cy="3096344"/>
          </a:xfrm>
        </p:spPr>
        <p:txBody>
          <a:bodyPr/>
          <a:lstStyle/>
          <a:p>
            <a:r>
              <a:rPr lang="ru-RU" dirty="0" smtClean="0"/>
              <a:t>Курсовой проект на тему:</a:t>
            </a:r>
            <a:br>
              <a:rPr lang="ru-RU" dirty="0" smtClean="0"/>
            </a:br>
            <a:r>
              <a:rPr lang="ru-RU" dirty="0" smtClean="0"/>
              <a:t>«Конвертация </a:t>
            </a:r>
            <a:r>
              <a:rPr lang="ru-RU" dirty="0"/>
              <a:t>данных из </a:t>
            </a:r>
            <a:r>
              <a:rPr lang="ru-RU" dirty="0" err="1"/>
              <a:t>DataFrame</a:t>
            </a:r>
            <a:r>
              <a:rPr lang="ru-RU" dirty="0"/>
              <a:t> в таблицу БД </a:t>
            </a:r>
            <a:r>
              <a:rPr lang="ru-RU" dirty="0" err="1" smtClean="0"/>
              <a:t>Oracle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39752" y="4365104"/>
            <a:ext cx="6400800" cy="1473200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ru-RU" dirty="0" smtClean="0"/>
              <a:t>Выполнил:</a:t>
            </a:r>
          </a:p>
          <a:p>
            <a:pPr algn="r"/>
            <a:r>
              <a:rPr lang="ru-RU" dirty="0" smtClean="0"/>
              <a:t> студент группы Т12О-101М-20</a:t>
            </a:r>
          </a:p>
          <a:p>
            <a:pPr algn="r"/>
            <a:r>
              <a:rPr lang="ru-RU" dirty="0" err="1" smtClean="0"/>
              <a:t>Чувашов</a:t>
            </a:r>
            <a:r>
              <a:rPr lang="ru-RU" dirty="0" smtClean="0"/>
              <a:t> Владислав Максимович</a:t>
            </a:r>
          </a:p>
          <a:p>
            <a:pPr algn="r"/>
            <a:r>
              <a:rPr lang="ru-RU" dirty="0" smtClean="0"/>
              <a:t>Руководитель:</a:t>
            </a:r>
          </a:p>
          <a:p>
            <a:pPr algn="r"/>
            <a:r>
              <a:rPr lang="ru-RU" dirty="0" err="1"/>
              <a:t>Поповкин</a:t>
            </a:r>
            <a:r>
              <a:rPr lang="ru-RU" dirty="0"/>
              <a:t> Александр Викторович 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75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540568" y="-2115616"/>
            <a:ext cx="10225136" cy="5400600"/>
          </a:xfrm>
        </p:spPr>
        <p:txBody>
          <a:bodyPr>
            <a:normAutofit/>
          </a:bodyPr>
          <a:lstStyle/>
          <a:p>
            <a:r>
              <a:rPr lang="ru-RU" sz="5400" dirty="0" smtClean="0"/>
              <a:t>СПАСИБО ЗА ВНИМАНИЕ!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688047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Продемонстрировать конвертацию данных из файла формата </a:t>
            </a:r>
            <a:r>
              <a:rPr lang="en-GB" dirty="0" smtClean="0"/>
              <a:t>.</a:t>
            </a:r>
            <a:r>
              <a:rPr lang="en-GB" dirty="0" err="1" smtClean="0"/>
              <a:t>csv</a:t>
            </a:r>
            <a:r>
              <a:rPr lang="en-GB" dirty="0" smtClean="0"/>
              <a:t> </a:t>
            </a:r>
            <a:r>
              <a:rPr lang="ru-RU" dirty="0" smtClean="0"/>
              <a:t>в </a:t>
            </a:r>
            <a:r>
              <a:rPr lang="en-GB" dirty="0" err="1" smtClean="0"/>
              <a:t>Dataframe</a:t>
            </a:r>
            <a:r>
              <a:rPr lang="ru-RU" dirty="0" smtClean="0"/>
              <a:t>;</a:t>
            </a:r>
          </a:p>
          <a:p>
            <a:r>
              <a:rPr lang="ru-RU" dirty="0" smtClean="0"/>
              <a:t>Сравнить эти данные с другим файлом формата </a:t>
            </a:r>
            <a:r>
              <a:rPr lang="en-GB" dirty="0" smtClean="0"/>
              <a:t>.</a:t>
            </a:r>
            <a:r>
              <a:rPr lang="en-GB" dirty="0" err="1" smtClean="0"/>
              <a:t>csv</a:t>
            </a:r>
            <a:r>
              <a:rPr lang="en-GB" dirty="0" smtClean="0"/>
              <a:t> </a:t>
            </a:r>
            <a:r>
              <a:rPr lang="ru-RU" dirty="0" smtClean="0"/>
              <a:t>;</a:t>
            </a:r>
            <a:endParaRPr lang="en-GB" dirty="0" smtClean="0"/>
          </a:p>
          <a:p>
            <a:r>
              <a:rPr lang="ru-RU" dirty="0" smtClean="0"/>
              <a:t>Получить </a:t>
            </a:r>
            <a:r>
              <a:rPr lang="en-GB" dirty="0" err="1" smtClean="0"/>
              <a:t>Dataframe</a:t>
            </a:r>
            <a:r>
              <a:rPr lang="ru-RU" dirty="0" smtClean="0"/>
              <a:t>, который содержит только общие данные;</a:t>
            </a:r>
            <a:r>
              <a:rPr lang="en-GB" dirty="0" smtClean="0"/>
              <a:t> </a:t>
            </a:r>
            <a:endParaRPr lang="en-GB" dirty="0" smtClean="0"/>
          </a:p>
          <a:p>
            <a:r>
              <a:rPr lang="ru-RU" dirty="0" smtClean="0"/>
              <a:t>Загрузить полученный </a:t>
            </a:r>
            <a:r>
              <a:rPr lang="en-GB" dirty="0" err="1" smtClean="0"/>
              <a:t>Dataframe</a:t>
            </a:r>
            <a:r>
              <a:rPr lang="en-GB" dirty="0" smtClean="0"/>
              <a:t> </a:t>
            </a:r>
            <a:r>
              <a:rPr lang="ru-RU" dirty="0" smtClean="0"/>
              <a:t>в таблицу базы данных </a:t>
            </a:r>
            <a:r>
              <a:rPr lang="en-GB" dirty="0" smtClean="0"/>
              <a:t>Oracle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941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Необходимо импортировать файл в </a:t>
            </a:r>
            <a:r>
              <a:rPr lang="en-GB" dirty="0" smtClean="0"/>
              <a:t>.</a:t>
            </a:r>
            <a:r>
              <a:rPr lang="en-GB" dirty="0" err="1" smtClean="0"/>
              <a:t>csv</a:t>
            </a:r>
            <a:r>
              <a:rPr lang="en-GB" dirty="0" smtClean="0"/>
              <a:t> </a:t>
            </a:r>
            <a:r>
              <a:rPr lang="ru-RU" dirty="0" smtClean="0"/>
              <a:t>формате;</a:t>
            </a:r>
            <a:endParaRPr lang="ru-RU" dirty="0" smtClean="0"/>
          </a:p>
          <a:p>
            <a:r>
              <a:rPr lang="ru-RU" dirty="0" smtClean="0"/>
              <a:t>После импорта сравнить эти данные с другим файлом формата </a:t>
            </a:r>
            <a:r>
              <a:rPr lang="en-GB" dirty="0" smtClean="0"/>
              <a:t>.</a:t>
            </a:r>
            <a:r>
              <a:rPr lang="en-GB" dirty="0" err="1" smtClean="0"/>
              <a:t>csv</a:t>
            </a:r>
            <a:r>
              <a:rPr lang="ru-RU" dirty="0" smtClean="0"/>
              <a:t>, провести аутентификацию;</a:t>
            </a:r>
            <a:r>
              <a:rPr lang="en-GB" dirty="0" smtClean="0"/>
              <a:t> </a:t>
            </a:r>
            <a:endParaRPr lang="en-GB" dirty="0" smtClean="0"/>
          </a:p>
          <a:p>
            <a:r>
              <a:rPr lang="ru-RU" dirty="0" smtClean="0"/>
              <a:t>Экспортировать данные в удобный для чтения и анализа формат таблицы.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 - логика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0187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Для того, чтобы конвертировать файл формата </a:t>
            </a:r>
            <a:r>
              <a:rPr lang="en-GB" dirty="0" smtClean="0"/>
              <a:t>.</a:t>
            </a:r>
            <a:r>
              <a:rPr lang="en-GB" dirty="0" err="1" smtClean="0"/>
              <a:t>csv</a:t>
            </a:r>
            <a:r>
              <a:rPr lang="ru-RU" dirty="0"/>
              <a:t> </a:t>
            </a:r>
            <a:r>
              <a:rPr lang="ru-RU" dirty="0" smtClean="0"/>
              <a:t>в </a:t>
            </a:r>
            <a:r>
              <a:rPr lang="en-GB" dirty="0" err="1" smtClean="0"/>
              <a:t>Dataframe</a:t>
            </a:r>
            <a:r>
              <a:rPr lang="en-GB" dirty="0" smtClean="0"/>
              <a:t> </a:t>
            </a:r>
            <a:r>
              <a:rPr lang="ru-RU" dirty="0" smtClean="0"/>
              <a:t>я решил использовать язык программирования </a:t>
            </a:r>
            <a:r>
              <a:rPr lang="en-GB" dirty="0" smtClean="0"/>
              <a:t>Python, </a:t>
            </a:r>
            <a:r>
              <a:rPr lang="ru-RU" dirty="0" smtClean="0"/>
              <a:t>библиотеки </a:t>
            </a:r>
            <a:r>
              <a:rPr lang="en-GB" dirty="0" err="1" smtClean="0"/>
              <a:t>Numpy</a:t>
            </a:r>
            <a:r>
              <a:rPr lang="ru-RU" dirty="0" smtClean="0"/>
              <a:t> и </a:t>
            </a:r>
            <a:r>
              <a:rPr lang="en-GB" dirty="0" smtClean="0"/>
              <a:t>Pandas</a:t>
            </a:r>
            <a:r>
              <a:rPr lang="ru-RU" dirty="0" smtClean="0"/>
              <a:t>.</a:t>
            </a:r>
          </a:p>
          <a:p>
            <a:pPr algn="just"/>
            <a:r>
              <a:rPr lang="ru-RU" dirty="0" smtClean="0"/>
              <a:t>Для загрузки данных в базу </a:t>
            </a:r>
            <a:r>
              <a:rPr lang="en-GB" dirty="0" smtClean="0"/>
              <a:t>Oracle</a:t>
            </a:r>
            <a:r>
              <a:rPr lang="ru-RU" dirty="0" smtClean="0"/>
              <a:t> я установил соединение с помощью клиента </a:t>
            </a:r>
            <a:r>
              <a:rPr lang="en-GB" dirty="0" smtClean="0"/>
              <a:t>Oracle.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 разработки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558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приложения</a:t>
            </a:r>
            <a:r>
              <a:rPr lang="en-GB" dirty="0" smtClean="0"/>
              <a:t> 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76872"/>
            <a:ext cx="8777088" cy="3626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196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Содержимое</a:t>
            </a:r>
            <a:r>
              <a:rPr lang="en-GB" dirty="0" smtClean="0"/>
              <a:t> CSV-</a:t>
            </a:r>
            <a:r>
              <a:rPr lang="ru-RU" dirty="0" smtClean="0"/>
              <a:t>файлов </a:t>
            </a:r>
            <a:endParaRPr lang="ru-RU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09" y="4437112"/>
            <a:ext cx="8748464" cy="14428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78" y="1974834"/>
            <a:ext cx="8681926" cy="18275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26112" y="3861048"/>
            <a:ext cx="2917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Данные</a:t>
            </a:r>
            <a:r>
              <a:rPr lang="en-GB" sz="2400" dirty="0" smtClean="0"/>
              <a:t> CSV-</a:t>
            </a:r>
            <a:r>
              <a:rPr lang="ru-RU" sz="2400" dirty="0" smtClean="0"/>
              <a:t>файла 1 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159256" y="5919663"/>
            <a:ext cx="2953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Данные</a:t>
            </a:r>
            <a:r>
              <a:rPr lang="en-GB" sz="2400" dirty="0" smtClean="0"/>
              <a:t> CSV-</a:t>
            </a:r>
            <a:r>
              <a:rPr lang="ru-RU" sz="2400" dirty="0" smtClean="0"/>
              <a:t>файла 2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7776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работы приложения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36" y="1556792"/>
            <a:ext cx="8890060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50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работы приложения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805366" cy="5229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777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 развития проекта</a:t>
            </a:r>
            <a:endParaRPr lang="ru-RU" dirty="0"/>
          </a:p>
        </p:txBody>
      </p:sp>
      <p:sp>
        <p:nvSpPr>
          <p:cNvPr id="4" name="Объект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450696"/>
          </a:xfrm>
        </p:spPr>
        <p:txBody>
          <a:bodyPr/>
          <a:lstStyle/>
          <a:p>
            <a:r>
              <a:rPr lang="ru-RU" dirty="0" smtClean="0"/>
              <a:t>Добавить возможность работы с несколькими типами данных;</a:t>
            </a:r>
          </a:p>
          <a:p>
            <a:r>
              <a:rPr lang="ru-RU" dirty="0" smtClean="0"/>
              <a:t>Добавить возможность экспорта в различные типы данных;</a:t>
            </a:r>
          </a:p>
          <a:p>
            <a:r>
              <a:rPr lang="ru-RU" dirty="0" smtClean="0"/>
              <a:t>Сделать пользовательский интерфейс для работы с приложением.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839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126</TotalTime>
  <Words>186</Words>
  <Application>Microsoft Office PowerPoint</Application>
  <PresentationFormat>Экран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Волна</vt:lpstr>
      <vt:lpstr>Курсовой проект на тему: «Конвертация данных из DataFrame в таблицу БД Oracle»</vt:lpstr>
      <vt:lpstr>Постановка задачи</vt:lpstr>
      <vt:lpstr>Бизнес - логика</vt:lpstr>
      <vt:lpstr>Инструменты разработки</vt:lpstr>
      <vt:lpstr>Архитектура приложения </vt:lpstr>
      <vt:lpstr>Содержимое CSV-файлов </vt:lpstr>
      <vt:lpstr>Результат работы приложения</vt:lpstr>
      <vt:lpstr>Результат работы приложения</vt:lpstr>
      <vt:lpstr>Перспективы развития проекта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на тему: «Конвертация данных из DataFrame в таблицу БД Oracle»</dc:title>
  <dc:creator>Влад</dc:creator>
  <cp:lastModifiedBy>Влад</cp:lastModifiedBy>
  <cp:revision>10</cp:revision>
  <dcterms:created xsi:type="dcterms:W3CDTF">2020-12-04T15:31:43Z</dcterms:created>
  <dcterms:modified xsi:type="dcterms:W3CDTF">2020-12-11T15:56:58Z</dcterms:modified>
</cp:coreProperties>
</file>