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FF2FD-54E1-4625-8123-54E39B1DDC28}" v="3" dt="2020-03-06T13:14:50.173"/>
    <p1510:client id="{C3D9A678-1DB6-460D-A1C9-88C6F0DC47E5}" v="1406" dt="2020-03-06T12:16:3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slav Goteiner" userId="433712dad6d9582c" providerId="Windows Live" clId="Web-{C3D9A678-1DB6-460D-A1C9-88C6F0DC47E5}"/>
    <pc:docChg chg="modSld addMainMaster delMainMaster">
      <pc:chgData name="Vladislav Goteiner" userId="433712dad6d9582c" providerId="Windows Live" clId="Web-{C3D9A678-1DB6-460D-A1C9-88C6F0DC47E5}" dt="2020-03-06T12:16:30.861" v="1382"/>
      <pc:docMkLst>
        <pc:docMk/>
      </pc:docMkLst>
      <pc:sldChg chg="addSp delSp modSp mod setBg modClrScheme chgLayout">
        <pc:chgData name="Vladislav Goteiner" userId="433712dad6d9582c" providerId="Windows Live" clId="Web-{C3D9A678-1DB6-460D-A1C9-88C6F0DC47E5}" dt="2020-03-06T12:16:30.861" v="1382"/>
        <pc:sldMkLst>
          <pc:docMk/>
          <pc:sldMk cId="1360458196" sldId="256"/>
        </pc:sldMkLst>
        <pc:spChg chg="add del">
          <ac:chgData name="Vladislav Goteiner" userId="433712dad6d9582c" providerId="Windows Live" clId="Web-{C3D9A678-1DB6-460D-A1C9-88C6F0DC47E5}" dt="2020-03-06T08:05:57.802" v="327"/>
          <ac:spMkLst>
            <pc:docMk/>
            <pc:sldMk cId="1360458196" sldId="256"/>
            <ac:spMk id="2" creationId="{177A5A64-D152-4163-9843-04E2303E70FD}"/>
          </ac:spMkLst>
        </pc:spChg>
        <pc:spChg chg="mod ord">
          <ac:chgData name="Vladislav Goteiner" userId="433712dad6d9582c" providerId="Windows Live" clId="Web-{C3D9A678-1DB6-460D-A1C9-88C6F0DC47E5}" dt="2020-03-06T11:50:16.311" v="1248"/>
          <ac:spMkLst>
            <pc:docMk/>
            <pc:sldMk cId="1360458196" sldId="256"/>
            <ac:spMk id="4" creationId="{4E2E9B59-38DC-46AD-A4E5-9A55979323A6}"/>
          </ac:spMkLst>
        </pc:spChg>
        <pc:spChg chg="del">
          <ac:chgData name="Vladislav Goteiner" userId="433712dad6d9582c" providerId="Windows Live" clId="Web-{C3D9A678-1DB6-460D-A1C9-88C6F0DC47E5}" dt="2020-03-06T07:59:49.994" v="160"/>
          <ac:spMkLst>
            <pc:docMk/>
            <pc:sldMk cId="1360458196" sldId="256"/>
            <ac:spMk id="5" creationId="{08B97E8D-8EAC-4A73-A1C8-30FEEE629843}"/>
          </ac:spMkLst>
        </pc:spChg>
        <pc:spChg chg="add mod">
          <ac:chgData name="Vladislav Goteiner" userId="433712dad6d9582c" providerId="Windows Live" clId="Web-{C3D9A678-1DB6-460D-A1C9-88C6F0DC47E5}" dt="2020-03-06T12:14:39.532" v="1373" actId="20577"/>
          <ac:spMkLst>
            <pc:docMk/>
            <pc:sldMk cId="1360458196" sldId="256"/>
            <ac:spMk id="6" creationId="{DC774F80-E9A0-4766-87EC-9E35438D3741}"/>
          </ac:spMkLst>
        </pc:spChg>
        <pc:spChg chg="add del">
          <ac:chgData name="Vladislav Goteiner" userId="433712dad6d9582c" providerId="Windows Live" clId="Web-{C3D9A678-1DB6-460D-A1C9-88C6F0DC47E5}" dt="2020-03-06T08:05:54.396" v="326"/>
          <ac:spMkLst>
            <pc:docMk/>
            <pc:sldMk cId="1360458196" sldId="256"/>
            <ac:spMk id="7" creationId="{7206337F-4DBB-4F4B-811F-CEC613B3B765}"/>
          </ac:spMkLst>
        </pc:spChg>
        <pc:spChg chg="add del mod">
          <ac:chgData name="Vladislav Goteiner" userId="433712dad6d9582c" providerId="Windows Live" clId="Web-{C3D9A678-1DB6-460D-A1C9-88C6F0DC47E5}" dt="2020-03-06T08:05:38.724" v="324"/>
          <ac:spMkLst>
            <pc:docMk/>
            <pc:sldMk cId="1360458196" sldId="256"/>
            <ac:spMk id="8" creationId="{2222C156-2C15-4986-885F-D89730C2660D}"/>
          </ac:spMkLst>
        </pc:spChg>
        <pc:spChg chg="add del">
          <ac:chgData name="Vladislav Goteiner" userId="433712dad6d9582c" providerId="Windows Live" clId="Web-{C3D9A678-1DB6-460D-A1C9-88C6F0DC47E5}" dt="2020-03-06T08:05:17.599" v="315"/>
          <ac:spMkLst>
            <pc:docMk/>
            <pc:sldMk cId="1360458196" sldId="256"/>
            <ac:spMk id="9" creationId="{F720EB6B-F157-4885-A0B4-2E03B8C01482}"/>
          </ac:spMkLst>
        </pc:spChg>
        <pc:spChg chg="add del mod">
          <ac:chgData name="Vladislav Goteiner" userId="433712dad6d9582c" providerId="Windows Live" clId="Web-{C3D9A678-1DB6-460D-A1C9-88C6F0DC47E5}" dt="2020-03-06T08:08:36.160" v="355"/>
          <ac:spMkLst>
            <pc:docMk/>
            <pc:sldMk cId="1360458196" sldId="256"/>
            <ac:spMk id="10" creationId="{E5E878A4-4E33-4523-BDEE-6660D1D71CEC}"/>
          </ac:spMkLst>
        </pc:spChg>
        <pc:spChg chg="add del">
          <ac:chgData name="Vladislav Goteiner" userId="433712dad6d9582c" providerId="Windows Live" clId="Web-{C3D9A678-1DB6-460D-A1C9-88C6F0DC47E5}" dt="2020-03-06T08:05:51.708" v="325"/>
          <ac:spMkLst>
            <pc:docMk/>
            <pc:sldMk cId="1360458196" sldId="256"/>
            <ac:spMk id="11" creationId="{4C7C71DD-FA90-48E6-9EBE-8749C12BD6EF}"/>
          </ac:spMkLst>
        </pc:spChg>
        <pc:spChg chg="add del mod ord">
          <ac:chgData name="Vladislav Goteiner" userId="433712dad6d9582c" providerId="Windows Live" clId="Web-{C3D9A678-1DB6-460D-A1C9-88C6F0DC47E5}" dt="2020-03-06T11:46:36.981" v="1230"/>
          <ac:spMkLst>
            <pc:docMk/>
            <pc:sldMk cId="1360458196" sldId="256"/>
            <ac:spMk id="11" creationId="{A573AED5-E5F3-410F-880C-B1C2F290EA1F}"/>
          </ac:spMkLst>
        </pc:spChg>
        <pc:spChg chg="add mod ord">
          <ac:chgData name="Vladislav Goteiner" userId="433712dad6d9582c" providerId="Windows Live" clId="Web-{C3D9A678-1DB6-460D-A1C9-88C6F0DC47E5}" dt="2020-03-06T12:11:07.826" v="1363" actId="20577"/>
          <ac:spMkLst>
            <pc:docMk/>
            <pc:sldMk cId="1360458196" sldId="256"/>
            <ac:spMk id="12" creationId="{D820985A-2F0A-4AF9-953A-00C1071AB52D}"/>
          </ac:spMkLst>
        </pc:spChg>
        <pc:spChg chg="add del">
          <ac:chgData name="Vladislav Goteiner" userId="433712dad6d9582c" providerId="Windows Live" clId="Web-{C3D9A678-1DB6-460D-A1C9-88C6F0DC47E5}" dt="2020-03-06T08:08:52.300" v="357"/>
          <ac:spMkLst>
            <pc:docMk/>
            <pc:sldMk cId="1360458196" sldId="256"/>
            <ac:spMk id="13" creationId="{6497184B-9023-4886-B9D9-6A11F2FA3EF7}"/>
          </ac:spMkLst>
        </pc:spChg>
        <pc:graphicFrameChg chg="mod modGraphic">
          <ac:chgData name="Vladislav Goteiner" userId="433712dad6d9582c" providerId="Windows Live" clId="Web-{C3D9A678-1DB6-460D-A1C9-88C6F0DC47E5}" dt="2020-03-06T12:16:30.861" v="1382"/>
          <ac:graphicFrameMkLst>
            <pc:docMk/>
            <pc:sldMk cId="1360458196" sldId="256"/>
            <ac:graphicFrameMk id="3" creationId="{5E55D3C5-B04D-41A5-9B17-C157FCAEF508}"/>
          </ac:graphicFrameMkLst>
        </pc:graphicFrameChg>
        <pc:picChg chg="add del mod">
          <ac:chgData name="Vladislav Goteiner" userId="433712dad6d9582c" providerId="Windows Live" clId="Web-{C3D9A678-1DB6-460D-A1C9-88C6F0DC47E5}" dt="2020-03-06T11:25:05.871" v="1122"/>
          <ac:picMkLst>
            <pc:docMk/>
            <pc:sldMk cId="1360458196" sldId="256"/>
            <ac:picMk id="2" creationId="{FA2DF9F8-3B4C-43A7-B897-400879FD5916}"/>
          </ac:picMkLst>
        </pc:picChg>
        <pc:picChg chg="add mod">
          <ac:chgData name="Vladislav Goteiner" userId="433712dad6d9582c" providerId="Windows Live" clId="Web-{C3D9A678-1DB6-460D-A1C9-88C6F0DC47E5}" dt="2020-03-06T11:50:56.672" v="1253" actId="14100"/>
          <ac:picMkLst>
            <pc:docMk/>
            <pc:sldMk cId="1360458196" sldId="256"/>
            <ac:picMk id="7" creationId="{45DEDDBC-278D-49BD-BBD3-8BA18A57E7E4}"/>
          </ac:picMkLst>
        </pc:picChg>
        <pc:picChg chg="add mod">
          <ac:chgData name="Vladislav Goteiner" userId="433712dad6d9582c" providerId="Windows Live" clId="Web-{C3D9A678-1DB6-460D-A1C9-88C6F0DC47E5}" dt="2020-03-06T11:53:24.673" v="1308" actId="1076"/>
          <ac:picMkLst>
            <pc:docMk/>
            <pc:sldMk cId="1360458196" sldId="256"/>
            <ac:picMk id="9" creationId="{41594A3F-4668-4DD2-9D7A-33EDAFCE3E86}"/>
          </ac:picMkLst>
        </pc:picChg>
        <pc:picChg chg="add mod">
          <ac:chgData name="Vladislav Goteiner" userId="433712dad6d9582c" providerId="Windows Live" clId="Web-{C3D9A678-1DB6-460D-A1C9-88C6F0DC47E5}" dt="2020-03-06T12:10:01.029" v="1355" actId="1076"/>
          <ac:picMkLst>
            <pc:docMk/>
            <pc:sldMk cId="1360458196" sldId="256"/>
            <ac:picMk id="13" creationId="{CFE06AB3-566D-49DF-82E2-D25C304C9B8C}"/>
          </ac:picMkLst>
        </pc:picChg>
        <pc:picChg chg="add mod">
          <ac:chgData name="Vladislav Goteiner" userId="433712dad6d9582c" providerId="Windows Live" clId="Web-{C3D9A678-1DB6-460D-A1C9-88C6F0DC47E5}" dt="2020-03-06T12:09:15.747" v="1350" actId="1076"/>
          <ac:picMkLst>
            <pc:docMk/>
            <pc:sldMk cId="1360458196" sldId="256"/>
            <ac:picMk id="15" creationId="{BC6D58F9-B9CB-4B48-8318-2ECABB7ABD13}"/>
          </ac:picMkLst>
        </pc:picChg>
        <pc:picChg chg="add mod">
          <ac:chgData name="Vladislav Goteiner" userId="433712dad6d9582c" providerId="Windows Live" clId="Web-{C3D9A678-1DB6-460D-A1C9-88C6F0DC47E5}" dt="2020-03-06T12:15:41.423" v="1376" actId="1076"/>
          <ac:picMkLst>
            <pc:docMk/>
            <pc:sldMk cId="1360458196" sldId="256"/>
            <ac:picMk id="17" creationId="{ED5602F4-4325-410E-95CA-16A1EE459C99}"/>
          </ac:picMkLst>
        </pc:picChg>
      </pc:sldChg>
      <pc:sldMasterChg chg="del delSldLayout">
        <pc:chgData name="Vladislav Goteiner" userId="433712dad6d9582c" providerId="Windows Live" clId="Web-{C3D9A678-1DB6-460D-A1C9-88C6F0DC47E5}" dt="2020-03-06T11:40:10.710" v="1206"/>
        <pc:sldMasterMkLst>
          <pc:docMk/>
          <pc:sldMasterMk cId="2572802645" sldId="2147483660"/>
        </pc:sldMasterMkLst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4070802295" sldId="2147483661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3712672027" sldId="2147483662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286409713" sldId="2147483663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1963884895" sldId="2147483664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3559586792" sldId="2147483665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1572518527" sldId="2147483666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2340265746" sldId="2147483667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1841435736" sldId="2147483668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2154069303" sldId="2147483669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840168222" sldId="2147483670"/>
          </pc:sldLayoutMkLst>
        </pc:sldLayoutChg>
        <pc:sldLayoutChg chg="del">
          <pc:chgData name="Vladislav Goteiner" userId="433712dad6d9582c" providerId="Windows Live" clId="Web-{C3D9A678-1DB6-460D-A1C9-88C6F0DC47E5}" dt="2020-03-06T11:40:10.710" v="1206"/>
          <pc:sldLayoutMkLst>
            <pc:docMk/>
            <pc:sldMasterMk cId="2572802645" sldId="2147483660"/>
            <pc:sldLayoutMk cId="950892511" sldId="2147483671"/>
          </pc:sldLayoutMkLst>
        </pc:sldLayoutChg>
      </pc:sldMasterChg>
      <pc:sldMasterChg chg="add del addSldLayout delSldLayout modSldLayout">
        <pc:chgData name="Vladislav Goteiner" userId="433712dad6d9582c" providerId="Windows Live" clId="Web-{C3D9A678-1DB6-460D-A1C9-88C6F0DC47E5}" dt="2020-03-06T11:40:17.007" v="1207"/>
        <pc:sldMasterMkLst>
          <pc:docMk/>
          <pc:sldMasterMk cId="2140084209" sldId="2147483672"/>
        </pc:sldMasterMkLst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4031322251" sldId="2147483673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3844110234" sldId="2147483674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294683036" sldId="2147483675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1533729231" sldId="2147483676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258105147" sldId="2147483677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516899426" sldId="2147483678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463392712" sldId="2147483679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4070664735" sldId="2147483680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130722969" sldId="2147483681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2171696813" sldId="2147483682"/>
          </pc:sldLayoutMkLst>
        </pc:sldLayoutChg>
        <pc:sldLayoutChg chg="add del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2140084209" sldId="2147483672"/>
            <pc:sldLayoutMk cId="4119984523" sldId="2147483683"/>
          </pc:sldLayoutMkLst>
        </pc:sldLayoutChg>
      </pc:sldMasterChg>
      <pc:sldMasterChg chg="add addSldLayout modSldLayout">
        <pc:chgData name="Vladislav Goteiner" userId="433712dad6d9582c" providerId="Windows Live" clId="Web-{C3D9A678-1DB6-460D-A1C9-88C6F0DC47E5}" dt="2020-03-06T11:40:17.007" v="1207"/>
        <pc:sldMasterMkLst>
          <pc:docMk/>
          <pc:sldMasterMk cId="1124144699" sldId="2147483684"/>
        </pc:sldMasterMkLst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4089733864" sldId="2147483685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49280967" sldId="2147483686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2860832607" sldId="2147483687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1476287584" sldId="2147483688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3794456358" sldId="2147483689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1161767762" sldId="2147483690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3401455319" sldId="2147483691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1572120652" sldId="2147483692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1155950118" sldId="2147483693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2585230476" sldId="2147483694"/>
          </pc:sldLayoutMkLst>
        </pc:sldLayoutChg>
        <pc:sldLayoutChg chg="add mod replId">
          <pc:chgData name="Vladislav Goteiner" userId="433712dad6d9582c" providerId="Windows Live" clId="Web-{C3D9A678-1DB6-460D-A1C9-88C6F0DC47E5}" dt="2020-03-06T11:40:17.007" v="1207"/>
          <pc:sldLayoutMkLst>
            <pc:docMk/>
            <pc:sldMasterMk cId="1124144699" sldId="2147483684"/>
            <pc:sldLayoutMk cId="4243449654" sldId="2147483695"/>
          </pc:sldLayoutMkLst>
        </pc:sldLayoutChg>
      </pc:sldMasterChg>
    </pc:docChg>
  </pc:docChgLst>
  <pc:docChgLst>
    <pc:chgData name="Vladislav Goteiner" userId="433712dad6d9582c" providerId="Windows Live" clId="Web-{2F6FF2FD-54E1-4625-8123-54E39B1DDC28}"/>
    <pc:docChg chg="modSld">
      <pc:chgData name="Vladislav Goteiner" userId="433712dad6d9582c" providerId="Windows Live" clId="Web-{2F6FF2FD-54E1-4625-8123-54E39B1DDC28}" dt="2020-03-06T13:14:50.173" v="2" actId="1076"/>
      <pc:docMkLst>
        <pc:docMk/>
      </pc:docMkLst>
      <pc:sldChg chg="modSp">
        <pc:chgData name="Vladislav Goteiner" userId="433712dad6d9582c" providerId="Windows Live" clId="Web-{2F6FF2FD-54E1-4625-8123-54E39B1DDC28}" dt="2020-03-06T13:14:50.173" v="2" actId="1076"/>
        <pc:sldMkLst>
          <pc:docMk/>
          <pc:sldMk cId="1360458196" sldId="256"/>
        </pc:sldMkLst>
        <pc:spChg chg="mod">
          <ac:chgData name="Vladislav Goteiner" userId="433712dad6d9582c" providerId="Windows Live" clId="Web-{2F6FF2FD-54E1-4625-8123-54E39B1DDC28}" dt="2020-03-06T13:14:18.173" v="0" actId="14100"/>
          <ac:spMkLst>
            <pc:docMk/>
            <pc:sldMk cId="1360458196" sldId="256"/>
            <ac:spMk id="6" creationId="{DC774F80-E9A0-4766-87EC-9E35438D3741}"/>
          </ac:spMkLst>
        </pc:spChg>
        <pc:picChg chg="mod">
          <ac:chgData name="Vladislav Goteiner" userId="433712dad6d9582c" providerId="Windows Live" clId="Web-{2F6FF2FD-54E1-4625-8123-54E39B1DDC28}" dt="2020-03-06T13:14:50.173" v="2" actId="1076"/>
          <ac:picMkLst>
            <pc:docMk/>
            <pc:sldMk cId="1360458196" sldId="256"/>
            <ac:picMk id="7" creationId="{45DEDDBC-278D-49BD-BBD3-8BA18A57E7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3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3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6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E2E9B59-38DC-46AD-A4E5-9A55979323A6}"/>
              </a:ext>
            </a:extLst>
          </p:cNvPr>
          <p:cNvSpPr/>
          <p:nvPr/>
        </p:nvSpPr>
        <p:spPr>
          <a:xfrm>
            <a:off x="836999" y="4798482"/>
            <a:ext cx="23509706" cy="307433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xmlns="" id="{D820985A-2F0A-4AF9-953A-00C1071AB52D}"/>
              </a:ext>
            </a:extLst>
          </p:cNvPr>
          <p:cNvSpPr/>
          <p:nvPr/>
        </p:nvSpPr>
        <p:spPr>
          <a:xfrm>
            <a:off x="1421819" y="6683838"/>
            <a:ext cx="11109639" cy="2738493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Arial"/>
              </a:rPr>
              <a:t>Photos from different stages of the processing of the video: </a:t>
            </a:r>
            <a:endParaRPr lang="he-IL" sz="3600" b="1" dirty="0">
              <a:solidFill>
                <a:schemeClr val="bg1"/>
              </a:solidFill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77571"/>
              </p:ext>
            </p:extLst>
          </p:nvPr>
        </p:nvGraphicFramePr>
        <p:xfrm>
          <a:off x="836999" y="781764"/>
          <a:ext cx="23256071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736">
                  <a:extLst>
                    <a:ext uri="{9D8B030D-6E8A-4147-A177-3AD203B41FA5}">
                      <a16:colId xmlns:a16="http://schemas.microsoft.com/office/drawing/2014/main" xmlns="" val="4092810084"/>
                    </a:ext>
                  </a:extLst>
                </a:gridCol>
                <a:gridCol w="13340358">
                  <a:extLst>
                    <a:ext uri="{9D8B030D-6E8A-4147-A177-3AD203B41FA5}">
                      <a16:colId xmlns:a16="http://schemas.microsoft.com/office/drawing/2014/main" xmlns="" val="3944608498"/>
                    </a:ext>
                  </a:extLst>
                </a:gridCol>
                <a:gridCol w="4786977">
                  <a:extLst>
                    <a:ext uri="{9D8B030D-6E8A-4147-A177-3AD203B41FA5}">
                      <a16:colId xmlns:a16="http://schemas.microsoft.com/office/drawing/2014/main" xmlns="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Computer vision 2020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600" dirty="0">
                          <a:solidFill>
                            <a:schemeClr val="tx1"/>
                          </a:solidFill>
                        </a:rPr>
                        <a:t>Eye tracking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7600" dirty="0">
                          <a:solidFill>
                            <a:schemeClr val="tx1"/>
                          </a:solidFill>
                        </a:rPr>
                        <a:t>Student: Vladislav </a:t>
                      </a:r>
                      <a:r>
                        <a:rPr lang="en-US" sz="7600" dirty="0" err="1">
                          <a:solidFill>
                            <a:schemeClr val="tx1"/>
                          </a:solidFill>
                        </a:rPr>
                        <a:t>Goteiner</a:t>
                      </a:r>
                      <a:endParaRPr lang="en-US" sz="7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</a:rPr>
                        <a:t>Dr. Jonathan Rubin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xmlns="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xmlns="" id="{DC774F80-E9A0-4766-87EC-9E35438D3741}"/>
              </a:ext>
            </a:extLst>
          </p:cNvPr>
          <p:cNvSpPr/>
          <p:nvPr/>
        </p:nvSpPr>
        <p:spPr>
          <a:xfrm>
            <a:off x="13116277" y="6687244"/>
            <a:ext cx="10271521" cy="273815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cs typeface="Arial"/>
              </a:rPr>
              <a:t>     </a:t>
            </a:r>
            <a:r>
              <a:rPr lang="he-IL" sz="4800" b="1" u="sng" dirty="0" err="1">
                <a:cs typeface="Arial"/>
              </a:rPr>
              <a:t>Overview</a:t>
            </a:r>
            <a:endParaRPr lang="he-IL" sz="4800" b="1" u="sng" dirty="0">
              <a:cs typeface="Arial"/>
            </a:endParaRPr>
          </a:p>
          <a:p>
            <a:pPr algn="ctr"/>
            <a:endParaRPr lang="he-IL" sz="4800" b="1" dirty="0">
              <a:cs typeface="Arial"/>
            </a:endParaRPr>
          </a:p>
          <a:p>
            <a:pPr algn="ctr"/>
            <a:r>
              <a:rPr lang="he-IL" sz="2800" b="1" dirty="0" err="1">
                <a:cs typeface="Arial"/>
              </a:rPr>
              <a:t>Written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in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Python</a:t>
            </a:r>
            <a:r>
              <a:rPr lang="he-IL" sz="2800" b="1" dirty="0">
                <a:cs typeface="Arial"/>
              </a:rPr>
              <a:t> 3.6 </a:t>
            </a:r>
            <a:r>
              <a:rPr lang="he-IL" sz="2800" b="1" dirty="0" err="1">
                <a:cs typeface="Arial"/>
              </a:rPr>
              <a:t>using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jupyter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notebook</a:t>
            </a:r>
            <a:r>
              <a:rPr lang="he-IL" sz="2800" b="1" dirty="0">
                <a:cs typeface="Arial"/>
              </a:rPr>
              <a:t>.</a:t>
            </a:r>
          </a:p>
          <a:p>
            <a:pPr algn="ctr"/>
            <a:r>
              <a:rPr lang="he-IL" sz="2800" b="1" dirty="0" err="1">
                <a:cs typeface="Arial"/>
              </a:rPr>
              <a:t>The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goal</a:t>
            </a:r>
            <a:r>
              <a:rPr lang="he-IL" sz="2800" b="1" dirty="0">
                <a:cs typeface="Arial"/>
              </a:rPr>
              <a:t>: </a:t>
            </a:r>
            <a:r>
              <a:rPr lang="he-IL" sz="2800" b="1" dirty="0" err="1">
                <a:cs typeface="Arial"/>
              </a:rPr>
              <a:t>to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track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the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movment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of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the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eye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and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show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how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the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eye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moves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as</a:t>
            </a:r>
            <a:r>
              <a:rPr lang="he-IL" sz="2800" b="1" dirty="0">
                <a:cs typeface="Arial"/>
              </a:rPr>
              <a:t> a </a:t>
            </a:r>
            <a:r>
              <a:rPr lang="he-IL" sz="2800" b="1" dirty="0" err="1">
                <a:cs typeface="Arial"/>
              </a:rPr>
              <a:t>function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of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time</a:t>
            </a:r>
            <a:r>
              <a:rPr lang="he-IL" sz="2800" b="1" dirty="0">
                <a:cs typeface="Arial"/>
              </a:rPr>
              <a:t>.</a:t>
            </a:r>
          </a:p>
          <a:p>
            <a:pPr algn="ctr"/>
            <a:endParaRPr lang="he-IL" sz="2800" b="1" dirty="0">
              <a:cs typeface="Arial"/>
            </a:endParaRPr>
          </a:p>
          <a:p>
            <a:pPr algn="ctr"/>
            <a:r>
              <a:rPr lang="he-IL" sz="4800" b="1" u="sng" dirty="0" err="1">
                <a:cs typeface="Arial"/>
              </a:rPr>
              <a:t>Feature</a:t>
            </a:r>
            <a:r>
              <a:rPr lang="he-IL" sz="4800" b="1" u="sng" dirty="0">
                <a:cs typeface="Arial"/>
              </a:rPr>
              <a:t> </a:t>
            </a:r>
            <a:r>
              <a:rPr lang="he-IL" sz="4800" b="1" u="sng" dirty="0" err="1">
                <a:cs typeface="Arial"/>
              </a:rPr>
              <a:t>detectors</a:t>
            </a:r>
            <a:r>
              <a:rPr lang="he-IL" sz="4800" b="1" u="sng" dirty="0">
                <a:cs typeface="Arial"/>
              </a:rPr>
              <a:t> </a:t>
            </a:r>
            <a:r>
              <a:rPr lang="he-IL" sz="4800" b="1" u="sng" dirty="0" err="1">
                <a:cs typeface="Arial"/>
              </a:rPr>
              <a:t>used</a:t>
            </a:r>
            <a:r>
              <a:rPr lang="he-IL" sz="4800" b="1" u="sng" dirty="0">
                <a:cs typeface="Arial"/>
              </a:rPr>
              <a:t>:</a:t>
            </a:r>
          </a:p>
          <a:p>
            <a:pPr algn="ctr"/>
            <a:endParaRPr lang="he-IL" sz="3600" b="1" dirty="0">
              <a:cs typeface="Arial"/>
            </a:endParaRPr>
          </a:p>
          <a:p>
            <a:pPr algn="ctr"/>
            <a:r>
              <a:rPr lang="he-IL" sz="2800" b="1" dirty="0">
                <a:cs typeface="Arial"/>
              </a:rPr>
              <a:t>- </a:t>
            </a:r>
            <a:r>
              <a:rPr lang="he-IL" sz="2800" b="1" dirty="0" err="1">
                <a:cs typeface="Arial"/>
              </a:rPr>
              <a:t>Canny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edge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detector</a:t>
            </a:r>
            <a:endParaRPr lang="he-IL" sz="2800" b="1" dirty="0">
              <a:cs typeface="Arial"/>
            </a:endParaRPr>
          </a:p>
          <a:p>
            <a:pPr algn="ctr"/>
            <a:r>
              <a:rPr lang="he-IL" sz="2800" b="1" dirty="0">
                <a:cs typeface="Arial"/>
              </a:rPr>
              <a:t>- </a:t>
            </a:r>
            <a:r>
              <a:rPr lang="he-IL" sz="2800" b="1" dirty="0" err="1">
                <a:cs typeface="Arial"/>
              </a:rPr>
              <a:t>Hough</a:t>
            </a:r>
            <a:r>
              <a:rPr lang="he-IL" sz="2800" b="1" dirty="0">
                <a:cs typeface="Arial"/>
              </a:rPr>
              <a:t> </a:t>
            </a:r>
            <a:r>
              <a:rPr lang="he-IL" sz="2800" b="1" dirty="0" err="1">
                <a:cs typeface="Arial"/>
              </a:rPr>
              <a:t>Transform</a:t>
            </a:r>
            <a:r>
              <a:rPr lang="he-IL" sz="2800" b="1" dirty="0">
                <a:cs typeface="Arial"/>
              </a:rPr>
              <a:t> (</a:t>
            </a:r>
            <a:r>
              <a:rPr lang="he-IL" sz="2800" b="1" dirty="0" err="1">
                <a:cs typeface="Arial"/>
              </a:rPr>
              <a:t>Circle</a:t>
            </a:r>
            <a:r>
              <a:rPr lang="he-IL" sz="2800" b="1" dirty="0">
                <a:cs typeface="Arial"/>
              </a:rPr>
              <a:t>)</a:t>
            </a:r>
          </a:p>
          <a:p>
            <a:pPr algn="ctr"/>
            <a:endParaRPr lang="he-IL" sz="2800" b="1" dirty="0">
              <a:cs typeface="Arial"/>
            </a:endParaRPr>
          </a:p>
          <a:p>
            <a:pPr algn="ctr"/>
            <a:endParaRPr lang="he-IL" sz="2800" b="1" dirty="0">
              <a:cs typeface="Arial"/>
            </a:endParaRPr>
          </a:p>
          <a:p>
            <a:pPr algn="ctr"/>
            <a:r>
              <a:rPr lang="en-US" sz="5400" b="1" u="sng" dirty="0" smtClean="0">
                <a:cs typeface="Arial"/>
              </a:rPr>
              <a:t>S</a:t>
            </a:r>
            <a:r>
              <a:rPr lang="he-IL" sz="5400" b="1" u="sng" dirty="0" err="1" smtClean="0">
                <a:cs typeface="Arial"/>
              </a:rPr>
              <a:t>teps</a:t>
            </a:r>
            <a:r>
              <a:rPr lang="en-US" sz="5400" b="1" u="sng" dirty="0" smtClean="0">
                <a:cs typeface="Arial"/>
              </a:rPr>
              <a:t>:</a:t>
            </a:r>
            <a:endParaRPr lang="he-IL" sz="5400" b="1" u="sng" dirty="0">
              <a:cs typeface="Arial"/>
            </a:endParaRPr>
          </a:p>
          <a:p>
            <a:pPr algn="ctr"/>
            <a:endParaRPr lang="he-IL" sz="5400" b="1" u="sng" dirty="0">
              <a:cs typeface="Arial"/>
            </a:endParaRPr>
          </a:p>
          <a:p>
            <a:pPr marL="514350" indent="-514350" algn="ctr">
              <a:buAutoNum type="arabicParenR"/>
            </a:pPr>
            <a:r>
              <a:rPr lang="en-US" sz="2800" dirty="0" smtClean="0">
                <a:cs typeface="Arial"/>
              </a:rPr>
              <a:t>Turning each frame into gray scale and blurring the image.</a:t>
            </a:r>
          </a:p>
          <a:p>
            <a:pPr marL="514350" indent="-514350" algn="ctr">
              <a:buAutoNum type="arabicParenR"/>
            </a:pPr>
            <a:r>
              <a:rPr lang="en-US" sz="2800" dirty="0" smtClean="0">
                <a:cs typeface="Arial"/>
              </a:rPr>
              <a:t>Running Canny edge detector on the smoothened image.</a:t>
            </a:r>
          </a:p>
          <a:p>
            <a:pPr marL="514350" indent="-514350" algn="ctr">
              <a:buAutoNum type="arabicParenR"/>
            </a:pPr>
            <a:r>
              <a:rPr lang="en-US" sz="2800" dirty="0" smtClean="0">
                <a:cs typeface="Arial"/>
              </a:rPr>
              <a:t>Running Hough Circles algorithm on the image using the edges we received. </a:t>
            </a:r>
          </a:p>
          <a:p>
            <a:pPr marL="514350" indent="-514350" algn="ctr">
              <a:buAutoNum type="arabicParenR"/>
            </a:pPr>
            <a:r>
              <a:rPr lang="en-US" sz="2800" dirty="0" smtClean="0">
                <a:cs typeface="Arial"/>
              </a:rPr>
              <a:t>Manually deciding which circles fit our needs. In this case we want to focus on the center of the eye.</a:t>
            </a:r>
          </a:p>
          <a:p>
            <a:pPr marL="514350" indent="-514350" algn="ctr">
              <a:buAutoNum type="arabicParenR"/>
            </a:pPr>
            <a:r>
              <a:rPr lang="en-US" sz="2800" dirty="0" smtClean="0">
                <a:cs typeface="Arial"/>
              </a:rPr>
              <a:t>Drawing the circles on the original frame.</a:t>
            </a:r>
          </a:p>
          <a:p>
            <a:pPr algn="ctr"/>
            <a:endParaRPr lang="en-US" sz="2800" dirty="0" smtClean="0">
              <a:cs typeface="Arial"/>
            </a:endParaRPr>
          </a:p>
          <a:p>
            <a:pPr algn="ctr"/>
            <a:r>
              <a:rPr lang="he-IL" sz="2800" b="1" dirty="0" err="1">
                <a:solidFill>
                  <a:schemeClr val="bg1"/>
                </a:solidFill>
                <a:cs typeface="Arial"/>
              </a:rPr>
              <a:t>The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3D </a:t>
            </a:r>
            <a:r>
              <a:rPr lang="en-US" sz="2800" b="1" dirty="0" smtClean="0">
                <a:solidFill>
                  <a:schemeClr val="bg1"/>
                </a:solidFill>
                <a:cs typeface="Arial"/>
              </a:rPr>
              <a:t>representation </a:t>
            </a:r>
            <a:r>
              <a:rPr lang="he-IL" sz="2800" b="1" dirty="0" err="1" smtClean="0">
                <a:solidFill>
                  <a:schemeClr val="bg1"/>
                </a:solidFill>
                <a:cs typeface="Arial"/>
              </a:rPr>
              <a:t>of</a:t>
            </a:r>
            <a:r>
              <a:rPr lang="he-IL" sz="2800" b="1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the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location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of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the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eye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as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a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function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of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he-IL" sz="2800" b="1" dirty="0" err="1">
                <a:solidFill>
                  <a:schemeClr val="bg1"/>
                </a:solidFill>
                <a:cs typeface="Arial"/>
              </a:rPr>
              <a:t>time</a:t>
            </a:r>
            <a:r>
              <a:rPr lang="he-IL" sz="2800" b="1" dirty="0">
                <a:solidFill>
                  <a:schemeClr val="bg1"/>
                </a:solidFill>
                <a:cs typeface="Arial"/>
              </a:rPr>
              <a:t>: </a:t>
            </a:r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cs typeface="Arial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/>
              </a:rPr>
              <a:t>The 2D representation of the eye movement: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/>
              </a:rPr>
              <a:t>Blue line represents the movement along the x axis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/>
              </a:rPr>
              <a:t>The orange line represents the movement along the y axis</a:t>
            </a:r>
            <a:endParaRPr lang="he-IL" sz="2800" dirty="0">
              <a:solidFill>
                <a:schemeClr val="bg1"/>
              </a:solidFill>
              <a:cs typeface="Arial"/>
            </a:endParaRPr>
          </a:p>
          <a:p>
            <a:pPr algn="ctr"/>
            <a:endParaRPr lang="he-IL" sz="2800" dirty="0">
              <a:cs typeface="Arial"/>
            </a:endParaRPr>
          </a:p>
          <a:p>
            <a:pPr algn="ctr"/>
            <a:endParaRPr lang="he-IL" sz="2800" b="1" dirty="0">
              <a:cs typeface="Arial"/>
            </a:endParaRPr>
          </a:p>
          <a:p>
            <a:pPr algn="ctr"/>
            <a:endParaRPr lang="he-IL" sz="2800" b="1" dirty="0">
              <a:cs typeface="Arial"/>
            </a:endParaRPr>
          </a:p>
          <a:p>
            <a:pPr algn="ctr"/>
            <a:endParaRPr lang="he-IL" sz="2800" b="1" dirty="0">
              <a:cs typeface="Arial"/>
            </a:endParaRPr>
          </a:p>
        </p:txBody>
      </p:sp>
      <p:pic>
        <p:nvPicPr>
          <p:cNvPr id="7" name="תמונה 7" descr="תמונה שמכילה מפה, טקסט&#10;&#10;תיאור שנוצר ברמת מהימנות גבוהה מאוד">
            <a:extLst>
              <a:ext uri="{FF2B5EF4-FFF2-40B4-BE49-F238E27FC236}">
                <a16:creationId xmlns:a16="http://schemas.microsoft.com/office/drawing/2014/main" xmlns="" id="{45DEDDBC-278D-49BD-BBD3-8BA18A57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217" y="28265400"/>
            <a:ext cx="8403639" cy="4861758"/>
          </a:xfrm>
          <a:prstGeom prst="rect">
            <a:avLst/>
          </a:prstGeom>
        </p:spPr>
      </p:pic>
      <p:pic>
        <p:nvPicPr>
          <p:cNvPr id="9" name="תמונה 9" descr="תמונה שמכילה מחשב&#10;&#10;תיאור שנוצר ברמת מהימנות גבוהה מאוד">
            <a:extLst>
              <a:ext uri="{FF2B5EF4-FFF2-40B4-BE49-F238E27FC236}">
                <a16:creationId xmlns:a16="http://schemas.microsoft.com/office/drawing/2014/main" xmlns="" id="{41594A3F-4668-4DD2-9D7A-33EDAFCE3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431" y="19695566"/>
            <a:ext cx="8403639" cy="6025556"/>
          </a:xfrm>
          <a:prstGeom prst="rect">
            <a:avLst/>
          </a:prstGeom>
        </p:spPr>
      </p:pic>
      <p:pic>
        <p:nvPicPr>
          <p:cNvPr id="13" name="תמונה 13" descr="תמונה שמכילה אדם, מקורה, ישיבה, משקפי מגן&#10;&#10;תיאור שנוצר ברמת מהימנות גבוהה מאוד">
            <a:extLst>
              <a:ext uri="{FF2B5EF4-FFF2-40B4-BE49-F238E27FC236}">
                <a16:creationId xmlns:a16="http://schemas.microsoft.com/office/drawing/2014/main" xmlns="" id="{CFE06AB3-566D-49DF-82E2-D25C304C9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194" y="9679329"/>
            <a:ext cx="8554064" cy="4806678"/>
          </a:xfrm>
          <a:prstGeom prst="rect">
            <a:avLst/>
          </a:prstGeom>
        </p:spPr>
      </p:pic>
      <p:pic>
        <p:nvPicPr>
          <p:cNvPr id="15" name="תמונה 15" descr="תמונה שמכילה זיקוקים&#10;&#10;תיאור שנוצר ברמת מהימנות גבוהה מאוד">
            <a:extLst>
              <a:ext uri="{FF2B5EF4-FFF2-40B4-BE49-F238E27FC236}">
                <a16:creationId xmlns:a16="http://schemas.microsoft.com/office/drawing/2014/main" xmlns="" id="{BC6D58F9-B9CB-4B48-8318-2ECABB7AB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194" y="17178349"/>
            <a:ext cx="8554064" cy="5034433"/>
          </a:xfrm>
          <a:prstGeom prst="rect">
            <a:avLst/>
          </a:prstGeom>
        </p:spPr>
      </p:pic>
      <p:pic>
        <p:nvPicPr>
          <p:cNvPr id="17" name="תמונה 17" descr="תמונה שמכילה אדם, מקורה, ישיבה, סגור&#10;&#10;תיאור שנוצר ברמת מהימנות גבוהה מאוד">
            <a:extLst>
              <a:ext uri="{FF2B5EF4-FFF2-40B4-BE49-F238E27FC236}">
                <a16:creationId xmlns:a16="http://schemas.microsoft.com/office/drawing/2014/main" xmlns="" id="{ED5602F4-4325-410E-95CA-16A1EE459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194" y="24548693"/>
            <a:ext cx="8554064" cy="46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Lab 3_101</cp:lastModifiedBy>
  <cp:revision>495</cp:revision>
  <dcterms:created xsi:type="dcterms:W3CDTF">2019-01-27T10:54:29Z</dcterms:created>
  <dcterms:modified xsi:type="dcterms:W3CDTF">2020-03-08T11:51:42Z</dcterms:modified>
</cp:coreProperties>
</file>