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5999725" cx="251999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jqrTp8KTNG6NBjJDhrWM88i5X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4C529A-2B9D-4936-AFBD-1D7B60358B3D}">
  <a:tblStyle styleId="{874C529A-2B9D-4936-AFBD-1D7B60358B3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79236" y="10136527"/>
            <a:ext cx="22841503" cy="217349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71" name="Google Shape;71;p12"/>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5496548" y="14453838"/>
            <a:ext cx="30508115" cy="54337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528440" y="9177593"/>
            <a:ext cx="30508115" cy="159862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77" name="Google Shape;77;p13"/>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4"/>
          <p:cNvSpPr txBox="1"/>
          <p:nvPr>
            <p:ph type="ctrTitle"/>
          </p:nvPr>
        </p:nvSpPr>
        <p:spPr>
          <a:xfrm>
            <a:off x="1889998" y="5891626"/>
            <a:ext cx="21419980" cy="1253324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6535"/>
              <a:buFont typeface="Calibri"/>
              <a:buNone/>
              <a:defRPr sz="165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subTitle"/>
          </p:nvPr>
        </p:nvSpPr>
        <p:spPr>
          <a:xfrm>
            <a:off x="3149997" y="18908198"/>
            <a:ext cx="18899981" cy="869160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756"/>
              </a:spcBef>
              <a:spcAft>
                <a:spcPts val="0"/>
              </a:spcAft>
              <a:buClr>
                <a:schemeClr val="dk1"/>
              </a:buClr>
              <a:buSzPts val="6614"/>
              <a:buNone/>
              <a:defRPr sz="6614"/>
            </a:lvl1pPr>
            <a:lvl2pPr lvl="1" algn="ctr">
              <a:lnSpc>
                <a:spcPct val="90000"/>
              </a:lnSpc>
              <a:spcBef>
                <a:spcPts val="1378"/>
              </a:spcBef>
              <a:spcAft>
                <a:spcPts val="0"/>
              </a:spcAft>
              <a:buClr>
                <a:schemeClr val="dk1"/>
              </a:buClr>
              <a:buSzPts val="5512"/>
              <a:buNone/>
              <a:defRPr sz="5512"/>
            </a:lvl2pPr>
            <a:lvl3pPr lvl="2" algn="ctr">
              <a:lnSpc>
                <a:spcPct val="90000"/>
              </a:lnSpc>
              <a:spcBef>
                <a:spcPts val="1378"/>
              </a:spcBef>
              <a:spcAft>
                <a:spcPts val="0"/>
              </a:spcAft>
              <a:buClr>
                <a:schemeClr val="dk1"/>
              </a:buClr>
              <a:buSzPts val="4961"/>
              <a:buNone/>
              <a:defRPr sz="4961"/>
            </a:lvl3pPr>
            <a:lvl4pPr lvl="3" algn="ctr">
              <a:lnSpc>
                <a:spcPct val="90000"/>
              </a:lnSpc>
              <a:spcBef>
                <a:spcPts val="1378"/>
              </a:spcBef>
              <a:spcAft>
                <a:spcPts val="0"/>
              </a:spcAft>
              <a:buClr>
                <a:schemeClr val="dk1"/>
              </a:buClr>
              <a:buSzPts val="4409"/>
              <a:buNone/>
              <a:defRPr sz="4409"/>
            </a:lvl4pPr>
            <a:lvl5pPr lvl="4" algn="ctr">
              <a:lnSpc>
                <a:spcPct val="90000"/>
              </a:lnSpc>
              <a:spcBef>
                <a:spcPts val="1378"/>
              </a:spcBef>
              <a:spcAft>
                <a:spcPts val="0"/>
              </a:spcAft>
              <a:buClr>
                <a:schemeClr val="dk1"/>
              </a:buClr>
              <a:buSzPts val="4409"/>
              <a:buNone/>
              <a:defRPr sz="4409"/>
            </a:lvl5pPr>
            <a:lvl6pPr lvl="5" algn="ctr">
              <a:lnSpc>
                <a:spcPct val="90000"/>
              </a:lnSpc>
              <a:spcBef>
                <a:spcPts val="1378"/>
              </a:spcBef>
              <a:spcAft>
                <a:spcPts val="0"/>
              </a:spcAft>
              <a:buClr>
                <a:schemeClr val="dk1"/>
              </a:buClr>
              <a:buSzPts val="4409"/>
              <a:buNone/>
              <a:defRPr sz="4409"/>
            </a:lvl6pPr>
            <a:lvl7pPr lvl="6" algn="ctr">
              <a:lnSpc>
                <a:spcPct val="90000"/>
              </a:lnSpc>
              <a:spcBef>
                <a:spcPts val="1378"/>
              </a:spcBef>
              <a:spcAft>
                <a:spcPts val="0"/>
              </a:spcAft>
              <a:buClr>
                <a:schemeClr val="dk1"/>
              </a:buClr>
              <a:buSzPts val="4409"/>
              <a:buNone/>
              <a:defRPr sz="4409"/>
            </a:lvl7pPr>
            <a:lvl8pPr lvl="7" algn="ctr">
              <a:lnSpc>
                <a:spcPct val="90000"/>
              </a:lnSpc>
              <a:spcBef>
                <a:spcPts val="1378"/>
              </a:spcBef>
              <a:spcAft>
                <a:spcPts val="0"/>
              </a:spcAft>
              <a:buClr>
                <a:schemeClr val="dk1"/>
              </a:buClr>
              <a:buSzPts val="4409"/>
              <a:buNone/>
              <a:defRPr sz="4409"/>
            </a:lvl8pPr>
            <a:lvl9pPr lvl="8" algn="ctr">
              <a:lnSpc>
                <a:spcPct val="90000"/>
              </a:lnSpc>
              <a:spcBef>
                <a:spcPts val="1378"/>
              </a:spcBef>
              <a:spcAft>
                <a:spcPts val="0"/>
              </a:spcAft>
              <a:buClr>
                <a:schemeClr val="dk1"/>
              </a:buClr>
              <a:buSzPts val="4409"/>
              <a:buNone/>
              <a:defRPr sz="4409"/>
            </a:lvl9pPr>
          </a:lstStyle>
          <a:p/>
        </p:txBody>
      </p:sp>
      <p:sp>
        <p:nvSpPr>
          <p:cNvPr id="19" name="Google Shape;19;p4"/>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1732499" y="9583264"/>
            <a:ext cx="21734978" cy="22841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25" name="Google Shape;25;p5"/>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1719375" y="8974945"/>
            <a:ext cx="21734978" cy="149748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6535"/>
              <a:buFont typeface="Calibri"/>
              <a:buNone/>
              <a:defRPr sz="165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1719375" y="24091502"/>
            <a:ext cx="21734978" cy="78749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6614"/>
              <a:buNone/>
              <a:defRPr sz="6614">
                <a:solidFill>
                  <a:schemeClr val="dk1"/>
                </a:solidFill>
              </a:defRPr>
            </a:lvl1pPr>
            <a:lvl2pPr indent="-228600" lvl="1" marL="914400" algn="l">
              <a:lnSpc>
                <a:spcPct val="90000"/>
              </a:lnSpc>
              <a:spcBef>
                <a:spcPts val="1378"/>
              </a:spcBef>
              <a:spcAft>
                <a:spcPts val="0"/>
              </a:spcAft>
              <a:buClr>
                <a:srgbClr val="888888"/>
              </a:buClr>
              <a:buSzPts val="5512"/>
              <a:buNone/>
              <a:defRPr sz="5512">
                <a:solidFill>
                  <a:srgbClr val="888888"/>
                </a:solidFill>
              </a:defRPr>
            </a:lvl2pPr>
            <a:lvl3pPr indent="-228600" lvl="2" marL="1371600" algn="l">
              <a:lnSpc>
                <a:spcPct val="90000"/>
              </a:lnSpc>
              <a:spcBef>
                <a:spcPts val="1378"/>
              </a:spcBef>
              <a:spcAft>
                <a:spcPts val="0"/>
              </a:spcAft>
              <a:buClr>
                <a:srgbClr val="888888"/>
              </a:buClr>
              <a:buSzPts val="4961"/>
              <a:buNone/>
              <a:defRPr sz="4961">
                <a:solidFill>
                  <a:srgbClr val="888888"/>
                </a:solidFill>
              </a:defRPr>
            </a:lvl3pPr>
            <a:lvl4pPr indent="-228600" lvl="3" marL="1828800" algn="l">
              <a:lnSpc>
                <a:spcPct val="90000"/>
              </a:lnSpc>
              <a:spcBef>
                <a:spcPts val="1378"/>
              </a:spcBef>
              <a:spcAft>
                <a:spcPts val="0"/>
              </a:spcAft>
              <a:buClr>
                <a:srgbClr val="888888"/>
              </a:buClr>
              <a:buSzPts val="4409"/>
              <a:buNone/>
              <a:defRPr sz="4409">
                <a:solidFill>
                  <a:srgbClr val="888888"/>
                </a:solidFill>
              </a:defRPr>
            </a:lvl4pPr>
            <a:lvl5pPr indent="-228600" lvl="4" marL="2286000" algn="l">
              <a:lnSpc>
                <a:spcPct val="90000"/>
              </a:lnSpc>
              <a:spcBef>
                <a:spcPts val="1378"/>
              </a:spcBef>
              <a:spcAft>
                <a:spcPts val="0"/>
              </a:spcAft>
              <a:buClr>
                <a:srgbClr val="888888"/>
              </a:buClr>
              <a:buSzPts val="4409"/>
              <a:buNone/>
              <a:defRPr sz="4409">
                <a:solidFill>
                  <a:srgbClr val="888888"/>
                </a:solidFill>
              </a:defRPr>
            </a:lvl5pPr>
            <a:lvl6pPr indent="-228600" lvl="5" marL="2743200" algn="l">
              <a:lnSpc>
                <a:spcPct val="90000"/>
              </a:lnSpc>
              <a:spcBef>
                <a:spcPts val="1378"/>
              </a:spcBef>
              <a:spcAft>
                <a:spcPts val="0"/>
              </a:spcAft>
              <a:buClr>
                <a:srgbClr val="888888"/>
              </a:buClr>
              <a:buSzPts val="4409"/>
              <a:buNone/>
              <a:defRPr sz="4409">
                <a:solidFill>
                  <a:srgbClr val="888888"/>
                </a:solidFill>
              </a:defRPr>
            </a:lvl6pPr>
            <a:lvl7pPr indent="-228600" lvl="6" marL="3200400" algn="l">
              <a:lnSpc>
                <a:spcPct val="90000"/>
              </a:lnSpc>
              <a:spcBef>
                <a:spcPts val="1378"/>
              </a:spcBef>
              <a:spcAft>
                <a:spcPts val="0"/>
              </a:spcAft>
              <a:buClr>
                <a:srgbClr val="888888"/>
              </a:buClr>
              <a:buSzPts val="4409"/>
              <a:buNone/>
              <a:defRPr sz="4409">
                <a:solidFill>
                  <a:srgbClr val="888888"/>
                </a:solidFill>
              </a:defRPr>
            </a:lvl7pPr>
            <a:lvl8pPr indent="-228600" lvl="7" marL="3657600" algn="l">
              <a:lnSpc>
                <a:spcPct val="90000"/>
              </a:lnSpc>
              <a:spcBef>
                <a:spcPts val="1378"/>
              </a:spcBef>
              <a:spcAft>
                <a:spcPts val="0"/>
              </a:spcAft>
              <a:buClr>
                <a:srgbClr val="888888"/>
              </a:buClr>
              <a:buSzPts val="4409"/>
              <a:buNone/>
              <a:defRPr sz="4409">
                <a:solidFill>
                  <a:srgbClr val="888888"/>
                </a:solidFill>
              </a:defRPr>
            </a:lvl8pPr>
            <a:lvl9pPr indent="-228600" lvl="8" marL="4114800" algn="l">
              <a:lnSpc>
                <a:spcPct val="90000"/>
              </a:lnSpc>
              <a:spcBef>
                <a:spcPts val="1378"/>
              </a:spcBef>
              <a:spcAft>
                <a:spcPts val="0"/>
              </a:spcAft>
              <a:buClr>
                <a:srgbClr val="888888"/>
              </a:buClr>
              <a:buSzPts val="4409"/>
              <a:buNone/>
              <a:defRPr sz="4409">
                <a:solidFill>
                  <a:srgbClr val="888888"/>
                </a:solidFill>
              </a:defRPr>
            </a:lvl9pPr>
          </a:lstStyle>
          <a:p/>
        </p:txBody>
      </p:sp>
      <p:sp>
        <p:nvSpPr>
          <p:cNvPr id="31" name="Google Shape;31;p6"/>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7"/>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1732498" y="9583264"/>
            <a:ext cx="10709989" cy="22841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37" name="Google Shape;37;p7"/>
          <p:cNvSpPr txBox="1"/>
          <p:nvPr>
            <p:ph idx="2" type="body"/>
          </p:nvPr>
        </p:nvSpPr>
        <p:spPr>
          <a:xfrm>
            <a:off x="12757488" y="9583264"/>
            <a:ext cx="10709989" cy="22841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38" name="Google Shape;38;p7"/>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1735781"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
          <p:cNvSpPr txBox="1"/>
          <p:nvPr>
            <p:ph idx="1" type="body"/>
          </p:nvPr>
        </p:nvSpPr>
        <p:spPr>
          <a:xfrm>
            <a:off x="1735783" y="8824938"/>
            <a:ext cx="10660769" cy="432496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6614"/>
              <a:buNone/>
              <a:defRPr b="1" sz="6614"/>
            </a:lvl1pPr>
            <a:lvl2pPr indent="-228600" lvl="1" marL="914400" algn="l">
              <a:lnSpc>
                <a:spcPct val="90000"/>
              </a:lnSpc>
              <a:spcBef>
                <a:spcPts val="1378"/>
              </a:spcBef>
              <a:spcAft>
                <a:spcPts val="0"/>
              </a:spcAft>
              <a:buClr>
                <a:schemeClr val="dk1"/>
              </a:buClr>
              <a:buSzPts val="5512"/>
              <a:buNone/>
              <a:defRPr b="1" sz="5512"/>
            </a:lvl2pPr>
            <a:lvl3pPr indent="-228600" lvl="2" marL="1371600" algn="l">
              <a:lnSpc>
                <a:spcPct val="90000"/>
              </a:lnSpc>
              <a:spcBef>
                <a:spcPts val="1378"/>
              </a:spcBef>
              <a:spcAft>
                <a:spcPts val="0"/>
              </a:spcAft>
              <a:buClr>
                <a:schemeClr val="dk1"/>
              </a:buClr>
              <a:buSzPts val="4961"/>
              <a:buNone/>
              <a:defRPr b="1" sz="4961"/>
            </a:lvl3pPr>
            <a:lvl4pPr indent="-228600" lvl="3" marL="1828800" algn="l">
              <a:lnSpc>
                <a:spcPct val="90000"/>
              </a:lnSpc>
              <a:spcBef>
                <a:spcPts val="1378"/>
              </a:spcBef>
              <a:spcAft>
                <a:spcPts val="0"/>
              </a:spcAft>
              <a:buClr>
                <a:schemeClr val="dk1"/>
              </a:buClr>
              <a:buSzPts val="4409"/>
              <a:buNone/>
              <a:defRPr b="1" sz="4409"/>
            </a:lvl4pPr>
            <a:lvl5pPr indent="-228600" lvl="4" marL="2286000" algn="l">
              <a:lnSpc>
                <a:spcPct val="90000"/>
              </a:lnSpc>
              <a:spcBef>
                <a:spcPts val="1378"/>
              </a:spcBef>
              <a:spcAft>
                <a:spcPts val="0"/>
              </a:spcAft>
              <a:buClr>
                <a:schemeClr val="dk1"/>
              </a:buClr>
              <a:buSzPts val="4409"/>
              <a:buNone/>
              <a:defRPr b="1" sz="4409"/>
            </a:lvl5pPr>
            <a:lvl6pPr indent="-228600" lvl="5" marL="2743200" algn="l">
              <a:lnSpc>
                <a:spcPct val="90000"/>
              </a:lnSpc>
              <a:spcBef>
                <a:spcPts val="1378"/>
              </a:spcBef>
              <a:spcAft>
                <a:spcPts val="0"/>
              </a:spcAft>
              <a:buClr>
                <a:schemeClr val="dk1"/>
              </a:buClr>
              <a:buSzPts val="4409"/>
              <a:buNone/>
              <a:defRPr b="1" sz="4409"/>
            </a:lvl6pPr>
            <a:lvl7pPr indent="-228600" lvl="6" marL="3200400" algn="l">
              <a:lnSpc>
                <a:spcPct val="90000"/>
              </a:lnSpc>
              <a:spcBef>
                <a:spcPts val="1378"/>
              </a:spcBef>
              <a:spcAft>
                <a:spcPts val="0"/>
              </a:spcAft>
              <a:buClr>
                <a:schemeClr val="dk1"/>
              </a:buClr>
              <a:buSzPts val="4409"/>
              <a:buNone/>
              <a:defRPr b="1" sz="4409"/>
            </a:lvl7pPr>
            <a:lvl8pPr indent="-228600" lvl="7" marL="3657600" algn="l">
              <a:lnSpc>
                <a:spcPct val="90000"/>
              </a:lnSpc>
              <a:spcBef>
                <a:spcPts val="1378"/>
              </a:spcBef>
              <a:spcAft>
                <a:spcPts val="0"/>
              </a:spcAft>
              <a:buClr>
                <a:schemeClr val="dk1"/>
              </a:buClr>
              <a:buSzPts val="4409"/>
              <a:buNone/>
              <a:defRPr b="1" sz="4409"/>
            </a:lvl8pPr>
            <a:lvl9pPr indent="-228600" lvl="8" marL="4114800" algn="l">
              <a:lnSpc>
                <a:spcPct val="90000"/>
              </a:lnSpc>
              <a:spcBef>
                <a:spcPts val="1378"/>
              </a:spcBef>
              <a:spcAft>
                <a:spcPts val="0"/>
              </a:spcAft>
              <a:buClr>
                <a:schemeClr val="dk1"/>
              </a:buClr>
              <a:buSzPts val="4409"/>
              <a:buNone/>
              <a:defRPr b="1" sz="4409"/>
            </a:lvl9pPr>
          </a:lstStyle>
          <a:p/>
        </p:txBody>
      </p:sp>
      <p:sp>
        <p:nvSpPr>
          <p:cNvPr id="44" name="Google Shape;44;p8"/>
          <p:cNvSpPr txBox="1"/>
          <p:nvPr>
            <p:ph idx="2" type="body"/>
          </p:nvPr>
        </p:nvSpPr>
        <p:spPr>
          <a:xfrm>
            <a:off x="1735783" y="13149905"/>
            <a:ext cx="10660769" cy="193415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45" name="Google Shape;45;p8"/>
          <p:cNvSpPr txBox="1"/>
          <p:nvPr>
            <p:ph idx="3" type="body"/>
          </p:nvPr>
        </p:nvSpPr>
        <p:spPr>
          <a:xfrm>
            <a:off x="12757489" y="8824938"/>
            <a:ext cx="10713272" cy="432496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6614"/>
              <a:buNone/>
              <a:defRPr b="1" sz="6614"/>
            </a:lvl1pPr>
            <a:lvl2pPr indent="-228600" lvl="1" marL="914400" algn="l">
              <a:lnSpc>
                <a:spcPct val="90000"/>
              </a:lnSpc>
              <a:spcBef>
                <a:spcPts val="1378"/>
              </a:spcBef>
              <a:spcAft>
                <a:spcPts val="0"/>
              </a:spcAft>
              <a:buClr>
                <a:schemeClr val="dk1"/>
              </a:buClr>
              <a:buSzPts val="5512"/>
              <a:buNone/>
              <a:defRPr b="1" sz="5512"/>
            </a:lvl2pPr>
            <a:lvl3pPr indent="-228600" lvl="2" marL="1371600" algn="l">
              <a:lnSpc>
                <a:spcPct val="90000"/>
              </a:lnSpc>
              <a:spcBef>
                <a:spcPts val="1378"/>
              </a:spcBef>
              <a:spcAft>
                <a:spcPts val="0"/>
              </a:spcAft>
              <a:buClr>
                <a:schemeClr val="dk1"/>
              </a:buClr>
              <a:buSzPts val="4961"/>
              <a:buNone/>
              <a:defRPr b="1" sz="4961"/>
            </a:lvl3pPr>
            <a:lvl4pPr indent="-228600" lvl="3" marL="1828800" algn="l">
              <a:lnSpc>
                <a:spcPct val="90000"/>
              </a:lnSpc>
              <a:spcBef>
                <a:spcPts val="1378"/>
              </a:spcBef>
              <a:spcAft>
                <a:spcPts val="0"/>
              </a:spcAft>
              <a:buClr>
                <a:schemeClr val="dk1"/>
              </a:buClr>
              <a:buSzPts val="4409"/>
              <a:buNone/>
              <a:defRPr b="1" sz="4409"/>
            </a:lvl4pPr>
            <a:lvl5pPr indent="-228600" lvl="4" marL="2286000" algn="l">
              <a:lnSpc>
                <a:spcPct val="90000"/>
              </a:lnSpc>
              <a:spcBef>
                <a:spcPts val="1378"/>
              </a:spcBef>
              <a:spcAft>
                <a:spcPts val="0"/>
              </a:spcAft>
              <a:buClr>
                <a:schemeClr val="dk1"/>
              </a:buClr>
              <a:buSzPts val="4409"/>
              <a:buNone/>
              <a:defRPr b="1" sz="4409"/>
            </a:lvl5pPr>
            <a:lvl6pPr indent="-228600" lvl="5" marL="2743200" algn="l">
              <a:lnSpc>
                <a:spcPct val="90000"/>
              </a:lnSpc>
              <a:spcBef>
                <a:spcPts val="1378"/>
              </a:spcBef>
              <a:spcAft>
                <a:spcPts val="0"/>
              </a:spcAft>
              <a:buClr>
                <a:schemeClr val="dk1"/>
              </a:buClr>
              <a:buSzPts val="4409"/>
              <a:buNone/>
              <a:defRPr b="1" sz="4409"/>
            </a:lvl6pPr>
            <a:lvl7pPr indent="-228600" lvl="6" marL="3200400" algn="l">
              <a:lnSpc>
                <a:spcPct val="90000"/>
              </a:lnSpc>
              <a:spcBef>
                <a:spcPts val="1378"/>
              </a:spcBef>
              <a:spcAft>
                <a:spcPts val="0"/>
              </a:spcAft>
              <a:buClr>
                <a:schemeClr val="dk1"/>
              </a:buClr>
              <a:buSzPts val="4409"/>
              <a:buNone/>
              <a:defRPr b="1" sz="4409"/>
            </a:lvl7pPr>
            <a:lvl8pPr indent="-228600" lvl="7" marL="3657600" algn="l">
              <a:lnSpc>
                <a:spcPct val="90000"/>
              </a:lnSpc>
              <a:spcBef>
                <a:spcPts val="1378"/>
              </a:spcBef>
              <a:spcAft>
                <a:spcPts val="0"/>
              </a:spcAft>
              <a:buClr>
                <a:schemeClr val="dk1"/>
              </a:buClr>
              <a:buSzPts val="4409"/>
              <a:buNone/>
              <a:defRPr b="1" sz="4409"/>
            </a:lvl8pPr>
            <a:lvl9pPr indent="-228600" lvl="8" marL="4114800" algn="l">
              <a:lnSpc>
                <a:spcPct val="90000"/>
              </a:lnSpc>
              <a:spcBef>
                <a:spcPts val="1378"/>
              </a:spcBef>
              <a:spcAft>
                <a:spcPts val="0"/>
              </a:spcAft>
              <a:buClr>
                <a:schemeClr val="dk1"/>
              </a:buClr>
              <a:buSzPts val="4409"/>
              <a:buNone/>
              <a:defRPr b="1" sz="4409"/>
            </a:lvl9pPr>
          </a:lstStyle>
          <a:p/>
        </p:txBody>
      </p:sp>
      <p:sp>
        <p:nvSpPr>
          <p:cNvPr id="46" name="Google Shape;46;p8"/>
          <p:cNvSpPr txBox="1"/>
          <p:nvPr>
            <p:ph idx="4" type="body"/>
          </p:nvPr>
        </p:nvSpPr>
        <p:spPr>
          <a:xfrm>
            <a:off x="12757489" y="13149905"/>
            <a:ext cx="10713272" cy="193415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47" name="Google Shape;47;p8"/>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35780" y="2399982"/>
            <a:ext cx="8127648" cy="83999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819"/>
              <a:buFont typeface="Calibri"/>
              <a:buNone/>
              <a:defRPr sz="881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0713272" y="5183304"/>
            <a:ext cx="12757487" cy="25583147"/>
          </a:xfrm>
          <a:prstGeom prst="rect">
            <a:avLst/>
          </a:prstGeom>
          <a:noFill/>
          <a:ln>
            <a:noFill/>
          </a:ln>
        </p:spPr>
        <p:txBody>
          <a:bodyPr anchorCtr="0" anchor="t" bIns="45700" lIns="91425" spcFirstLastPara="1" rIns="91425" wrap="square" tIns="45700">
            <a:normAutofit/>
          </a:bodyPr>
          <a:lstStyle>
            <a:lvl1pPr indent="-788606" lvl="0" marL="457200" algn="l">
              <a:lnSpc>
                <a:spcPct val="90000"/>
              </a:lnSpc>
              <a:spcBef>
                <a:spcPts val="2756"/>
              </a:spcBef>
              <a:spcAft>
                <a:spcPts val="0"/>
              </a:spcAft>
              <a:buClr>
                <a:schemeClr val="dk1"/>
              </a:buClr>
              <a:buSzPts val="8819"/>
              <a:buChar char="•"/>
              <a:defRPr sz="8819"/>
            </a:lvl1pPr>
            <a:lvl2pPr indent="-718629" lvl="1" marL="914400" algn="l">
              <a:lnSpc>
                <a:spcPct val="90000"/>
              </a:lnSpc>
              <a:spcBef>
                <a:spcPts val="1378"/>
              </a:spcBef>
              <a:spcAft>
                <a:spcPts val="0"/>
              </a:spcAft>
              <a:buClr>
                <a:schemeClr val="dk1"/>
              </a:buClr>
              <a:buSzPts val="7717"/>
              <a:buChar char="•"/>
              <a:defRPr sz="7717"/>
            </a:lvl2pPr>
            <a:lvl3pPr indent="-648589" lvl="2" marL="1371600" algn="l">
              <a:lnSpc>
                <a:spcPct val="90000"/>
              </a:lnSpc>
              <a:spcBef>
                <a:spcPts val="1378"/>
              </a:spcBef>
              <a:spcAft>
                <a:spcPts val="0"/>
              </a:spcAft>
              <a:buClr>
                <a:schemeClr val="dk1"/>
              </a:buClr>
              <a:buSzPts val="6614"/>
              <a:buChar char="•"/>
              <a:defRPr sz="6614"/>
            </a:lvl3pPr>
            <a:lvl4pPr indent="-578612" lvl="3" marL="1828800" algn="l">
              <a:lnSpc>
                <a:spcPct val="90000"/>
              </a:lnSpc>
              <a:spcBef>
                <a:spcPts val="1378"/>
              </a:spcBef>
              <a:spcAft>
                <a:spcPts val="0"/>
              </a:spcAft>
              <a:buClr>
                <a:schemeClr val="dk1"/>
              </a:buClr>
              <a:buSzPts val="5512"/>
              <a:buChar char="•"/>
              <a:defRPr sz="5512"/>
            </a:lvl4pPr>
            <a:lvl5pPr indent="-578612" lvl="4" marL="2286000" algn="l">
              <a:lnSpc>
                <a:spcPct val="90000"/>
              </a:lnSpc>
              <a:spcBef>
                <a:spcPts val="1378"/>
              </a:spcBef>
              <a:spcAft>
                <a:spcPts val="0"/>
              </a:spcAft>
              <a:buClr>
                <a:schemeClr val="dk1"/>
              </a:buClr>
              <a:buSzPts val="5512"/>
              <a:buChar char="•"/>
              <a:defRPr sz="5512"/>
            </a:lvl5pPr>
            <a:lvl6pPr indent="-578612" lvl="5" marL="2743200" algn="l">
              <a:lnSpc>
                <a:spcPct val="90000"/>
              </a:lnSpc>
              <a:spcBef>
                <a:spcPts val="1378"/>
              </a:spcBef>
              <a:spcAft>
                <a:spcPts val="0"/>
              </a:spcAft>
              <a:buClr>
                <a:schemeClr val="dk1"/>
              </a:buClr>
              <a:buSzPts val="5512"/>
              <a:buChar char="•"/>
              <a:defRPr sz="5512"/>
            </a:lvl6pPr>
            <a:lvl7pPr indent="-578612" lvl="6" marL="3200400" algn="l">
              <a:lnSpc>
                <a:spcPct val="90000"/>
              </a:lnSpc>
              <a:spcBef>
                <a:spcPts val="1378"/>
              </a:spcBef>
              <a:spcAft>
                <a:spcPts val="0"/>
              </a:spcAft>
              <a:buClr>
                <a:schemeClr val="dk1"/>
              </a:buClr>
              <a:buSzPts val="5512"/>
              <a:buChar char="•"/>
              <a:defRPr sz="5512"/>
            </a:lvl7pPr>
            <a:lvl8pPr indent="-578612" lvl="7" marL="3657600" algn="l">
              <a:lnSpc>
                <a:spcPct val="90000"/>
              </a:lnSpc>
              <a:spcBef>
                <a:spcPts val="1378"/>
              </a:spcBef>
              <a:spcAft>
                <a:spcPts val="0"/>
              </a:spcAft>
              <a:buClr>
                <a:schemeClr val="dk1"/>
              </a:buClr>
              <a:buSzPts val="5512"/>
              <a:buChar char="•"/>
              <a:defRPr sz="5512"/>
            </a:lvl8pPr>
            <a:lvl9pPr indent="-578612" lvl="8" marL="4114800" algn="l">
              <a:lnSpc>
                <a:spcPct val="90000"/>
              </a:lnSpc>
              <a:spcBef>
                <a:spcPts val="1378"/>
              </a:spcBef>
              <a:spcAft>
                <a:spcPts val="0"/>
              </a:spcAft>
              <a:buClr>
                <a:schemeClr val="dk1"/>
              </a:buClr>
              <a:buSzPts val="5512"/>
              <a:buChar char="•"/>
              <a:defRPr sz="5512"/>
            </a:lvl9pPr>
          </a:lstStyle>
          <a:p/>
        </p:txBody>
      </p:sp>
      <p:sp>
        <p:nvSpPr>
          <p:cNvPr id="57" name="Google Shape;57;p10"/>
          <p:cNvSpPr txBox="1"/>
          <p:nvPr>
            <p:ph idx="2" type="body"/>
          </p:nvPr>
        </p:nvSpPr>
        <p:spPr>
          <a:xfrm>
            <a:off x="1735780" y="10799922"/>
            <a:ext cx="8127648" cy="200081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4409"/>
              <a:buNone/>
              <a:defRPr sz="4409"/>
            </a:lvl1pPr>
            <a:lvl2pPr indent="-228600" lvl="1" marL="914400" algn="l">
              <a:lnSpc>
                <a:spcPct val="90000"/>
              </a:lnSpc>
              <a:spcBef>
                <a:spcPts val="1378"/>
              </a:spcBef>
              <a:spcAft>
                <a:spcPts val="0"/>
              </a:spcAft>
              <a:buClr>
                <a:schemeClr val="dk1"/>
              </a:buClr>
              <a:buSzPts val="3858"/>
              <a:buNone/>
              <a:defRPr sz="3858"/>
            </a:lvl2pPr>
            <a:lvl3pPr indent="-228600" lvl="2" marL="1371600" algn="l">
              <a:lnSpc>
                <a:spcPct val="90000"/>
              </a:lnSpc>
              <a:spcBef>
                <a:spcPts val="1378"/>
              </a:spcBef>
              <a:spcAft>
                <a:spcPts val="0"/>
              </a:spcAft>
              <a:buClr>
                <a:schemeClr val="dk1"/>
              </a:buClr>
              <a:buSzPts val="3307"/>
              <a:buNone/>
              <a:defRPr sz="3307"/>
            </a:lvl3pPr>
            <a:lvl4pPr indent="-228600" lvl="3" marL="1828800" algn="l">
              <a:lnSpc>
                <a:spcPct val="90000"/>
              </a:lnSpc>
              <a:spcBef>
                <a:spcPts val="1378"/>
              </a:spcBef>
              <a:spcAft>
                <a:spcPts val="0"/>
              </a:spcAft>
              <a:buClr>
                <a:schemeClr val="dk1"/>
              </a:buClr>
              <a:buSzPts val="2756"/>
              <a:buNone/>
              <a:defRPr sz="2756"/>
            </a:lvl4pPr>
            <a:lvl5pPr indent="-228600" lvl="4" marL="2286000" algn="l">
              <a:lnSpc>
                <a:spcPct val="90000"/>
              </a:lnSpc>
              <a:spcBef>
                <a:spcPts val="1378"/>
              </a:spcBef>
              <a:spcAft>
                <a:spcPts val="0"/>
              </a:spcAft>
              <a:buClr>
                <a:schemeClr val="dk1"/>
              </a:buClr>
              <a:buSzPts val="2756"/>
              <a:buNone/>
              <a:defRPr sz="2756"/>
            </a:lvl5pPr>
            <a:lvl6pPr indent="-228600" lvl="5" marL="2743200" algn="l">
              <a:lnSpc>
                <a:spcPct val="90000"/>
              </a:lnSpc>
              <a:spcBef>
                <a:spcPts val="1378"/>
              </a:spcBef>
              <a:spcAft>
                <a:spcPts val="0"/>
              </a:spcAft>
              <a:buClr>
                <a:schemeClr val="dk1"/>
              </a:buClr>
              <a:buSzPts val="2756"/>
              <a:buNone/>
              <a:defRPr sz="2756"/>
            </a:lvl6pPr>
            <a:lvl7pPr indent="-228600" lvl="6" marL="3200400" algn="l">
              <a:lnSpc>
                <a:spcPct val="90000"/>
              </a:lnSpc>
              <a:spcBef>
                <a:spcPts val="1378"/>
              </a:spcBef>
              <a:spcAft>
                <a:spcPts val="0"/>
              </a:spcAft>
              <a:buClr>
                <a:schemeClr val="dk1"/>
              </a:buClr>
              <a:buSzPts val="2756"/>
              <a:buNone/>
              <a:defRPr sz="2756"/>
            </a:lvl7pPr>
            <a:lvl8pPr indent="-228600" lvl="7" marL="3657600" algn="l">
              <a:lnSpc>
                <a:spcPct val="90000"/>
              </a:lnSpc>
              <a:spcBef>
                <a:spcPts val="1378"/>
              </a:spcBef>
              <a:spcAft>
                <a:spcPts val="0"/>
              </a:spcAft>
              <a:buClr>
                <a:schemeClr val="dk1"/>
              </a:buClr>
              <a:buSzPts val="2756"/>
              <a:buNone/>
              <a:defRPr sz="2756"/>
            </a:lvl8pPr>
            <a:lvl9pPr indent="-228600" lvl="8" marL="4114800" algn="l">
              <a:lnSpc>
                <a:spcPct val="90000"/>
              </a:lnSpc>
              <a:spcBef>
                <a:spcPts val="1378"/>
              </a:spcBef>
              <a:spcAft>
                <a:spcPts val="0"/>
              </a:spcAft>
              <a:buClr>
                <a:schemeClr val="dk1"/>
              </a:buClr>
              <a:buSzPts val="2756"/>
              <a:buNone/>
              <a:defRPr sz="2756"/>
            </a:lvl9pPr>
          </a:lstStyle>
          <a:p/>
        </p:txBody>
      </p:sp>
      <p:sp>
        <p:nvSpPr>
          <p:cNvPr id="58" name="Google Shape;58;p10"/>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735780" y="2399982"/>
            <a:ext cx="8127648" cy="83999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819"/>
              <a:buFont typeface="Calibri"/>
              <a:buNone/>
              <a:defRPr sz="881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0713272" y="5183304"/>
            <a:ext cx="12757487" cy="2558314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2756"/>
              </a:spcBef>
              <a:spcAft>
                <a:spcPts val="0"/>
              </a:spcAft>
              <a:buClr>
                <a:schemeClr val="dk1"/>
              </a:buClr>
              <a:buSzPts val="8819"/>
              <a:buFont typeface="Arial"/>
              <a:buNone/>
              <a:defRPr b="0" i="0" sz="8819" u="none" cap="none" strike="noStrike">
                <a:solidFill>
                  <a:schemeClr val="dk1"/>
                </a:solidFill>
                <a:latin typeface="Calibri"/>
                <a:ea typeface="Calibri"/>
                <a:cs typeface="Calibri"/>
                <a:sym typeface="Calibri"/>
              </a:defRPr>
            </a:lvl1pPr>
            <a:lvl2pPr lvl="1" marR="0" rtl="0" algn="l">
              <a:lnSpc>
                <a:spcPct val="90000"/>
              </a:lnSpc>
              <a:spcBef>
                <a:spcPts val="1378"/>
              </a:spcBef>
              <a:spcAft>
                <a:spcPts val="0"/>
              </a:spcAft>
              <a:buClr>
                <a:schemeClr val="dk1"/>
              </a:buClr>
              <a:buSzPts val="7717"/>
              <a:buFont typeface="Arial"/>
              <a:buNone/>
              <a:defRPr b="0" i="0" sz="7717" u="none" cap="none" strike="noStrike">
                <a:solidFill>
                  <a:schemeClr val="dk1"/>
                </a:solidFill>
                <a:latin typeface="Calibri"/>
                <a:ea typeface="Calibri"/>
                <a:cs typeface="Calibri"/>
                <a:sym typeface="Calibri"/>
              </a:defRPr>
            </a:lvl2pPr>
            <a:lvl3pPr lvl="2" marR="0" rtl="0" algn="l">
              <a:lnSpc>
                <a:spcPct val="90000"/>
              </a:lnSpc>
              <a:spcBef>
                <a:spcPts val="1378"/>
              </a:spcBef>
              <a:spcAft>
                <a:spcPts val="0"/>
              </a:spcAft>
              <a:buClr>
                <a:schemeClr val="dk1"/>
              </a:buClr>
              <a:buSzPts val="6614"/>
              <a:buFont typeface="Arial"/>
              <a:buNone/>
              <a:defRPr b="0" i="0" sz="6614" u="none" cap="none" strike="noStrike">
                <a:solidFill>
                  <a:schemeClr val="dk1"/>
                </a:solidFill>
                <a:latin typeface="Calibri"/>
                <a:ea typeface="Calibri"/>
                <a:cs typeface="Calibri"/>
                <a:sym typeface="Calibri"/>
              </a:defRPr>
            </a:lvl3pPr>
            <a:lvl4pPr lvl="3" marR="0" rtl="0" algn="l">
              <a:lnSpc>
                <a:spcPct val="90000"/>
              </a:lnSpc>
              <a:spcBef>
                <a:spcPts val="1378"/>
              </a:spcBef>
              <a:spcAft>
                <a:spcPts val="0"/>
              </a:spcAft>
              <a:buClr>
                <a:schemeClr val="dk1"/>
              </a:buClr>
              <a:buSzPts val="5512"/>
              <a:buFont typeface="Arial"/>
              <a:buNone/>
              <a:defRPr b="0" i="0" sz="5512" u="none" cap="none" strike="noStrike">
                <a:solidFill>
                  <a:schemeClr val="dk1"/>
                </a:solidFill>
                <a:latin typeface="Calibri"/>
                <a:ea typeface="Calibri"/>
                <a:cs typeface="Calibri"/>
                <a:sym typeface="Calibri"/>
              </a:defRPr>
            </a:lvl4pPr>
            <a:lvl5pPr lvl="4" marR="0" rtl="0" algn="l">
              <a:lnSpc>
                <a:spcPct val="90000"/>
              </a:lnSpc>
              <a:spcBef>
                <a:spcPts val="1378"/>
              </a:spcBef>
              <a:spcAft>
                <a:spcPts val="0"/>
              </a:spcAft>
              <a:buClr>
                <a:schemeClr val="dk1"/>
              </a:buClr>
              <a:buSzPts val="5512"/>
              <a:buFont typeface="Arial"/>
              <a:buNone/>
              <a:defRPr b="0" i="0" sz="5512" u="none" cap="none" strike="noStrike">
                <a:solidFill>
                  <a:schemeClr val="dk1"/>
                </a:solidFill>
                <a:latin typeface="Calibri"/>
                <a:ea typeface="Calibri"/>
                <a:cs typeface="Calibri"/>
                <a:sym typeface="Calibri"/>
              </a:defRPr>
            </a:lvl5pPr>
            <a:lvl6pPr lvl="5" marR="0" rtl="0" algn="l">
              <a:lnSpc>
                <a:spcPct val="90000"/>
              </a:lnSpc>
              <a:spcBef>
                <a:spcPts val="1378"/>
              </a:spcBef>
              <a:spcAft>
                <a:spcPts val="0"/>
              </a:spcAft>
              <a:buClr>
                <a:schemeClr val="dk1"/>
              </a:buClr>
              <a:buSzPts val="5512"/>
              <a:buFont typeface="Arial"/>
              <a:buNone/>
              <a:defRPr b="0" i="0" sz="5512" u="none" cap="none" strike="noStrike">
                <a:solidFill>
                  <a:schemeClr val="dk1"/>
                </a:solidFill>
                <a:latin typeface="Calibri"/>
                <a:ea typeface="Calibri"/>
                <a:cs typeface="Calibri"/>
                <a:sym typeface="Calibri"/>
              </a:defRPr>
            </a:lvl6pPr>
            <a:lvl7pPr lvl="6" marR="0" rtl="0" algn="l">
              <a:lnSpc>
                <a:spcPct val="90000"/>
              </a:lnSpc>
              <a:spcBef>
                <a:spcPts val="1378"/>
              </a:spcBef>
              <a:spcAft>
                <a:spcPts val="0"/>
              </a:spcAft>
              <a:buClr>
                <a:schemeClr val="dk1"/>
              </a:buClr>
              <a:buSzPts val="5512"/>
              <a:buFont typeface="Arial"/>
              <a:buNone/>
              <a:defRPr b="0" i="0" sz="5512" u="none" cap="none" strike="noStrike">
                <a:solidFill>
                  <a:schemeClr val="dk1"/>
                </a:solidFill>
                <a:latin typeface="Calibri"/>
                <a:ea typeface="Calibri"/>
                <a:cs typeface="Calibri"/>
                <a:sym typeface="Calibri"/>
              </a:defRPr>
            </a:lvl7pPr>
            <a:lvl8pPr lvl="7" marR="0" rtl="0" algn="l">
              <a:lnSpc>
                <a:spcPct val="90000"/>
              </a:lnSpc>
              <a:spcBef>
                <a:spcPts val="1378"/>
              </a:spcBef>
              <a:spcAft>
                <a:spcPts val="0"/>
              </a:spcAft>
              <a:buClr>
                <a:schemeClr val="dk1"/>
              </a:buClr>
              <a:buSzPts val="5512"/>
              <a:buFont typeface="Arial"/>
              <a:buNone/>
              <a:defRPr b="0" i="0" sz="5512" u="none" cap="none" strike="noStrike">
                <a:solidFill>
                  <a:schemeClr val="dk1"/>
                </a:solidFill>
                <a:latin typeface="Calibri"/>
                <a:ea typeface="Calibri"/>
                <a:cs typeface="Calibri"/>
                <a:sym typeface="Calibri"/>
              </a:defRPr>
            </a:lvl8pPr>
            <a:lvl9pPr lvl="8" marR="0" rtl="0" algn="l">
              <a:lnSpc>
                <a:spcPct val="90000"/>
              </a:lnSpc>
              <a:spcBef>
                <a:spcPts val="1378"/>
              </a:spcBef>
              <a:spcAft>
                <a:spcPts val="0"/>
              </a:spcAft>
              <a:buClr>
                <a:schemeClr val="dk1"/>
              </a:buClr>
              <a:buSzPts val="5512"/>
              <a:buFont typeface="Arial"/>
              <a:buNone/>
              <a:defRPr b="0" i="0" sz="5512"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1735780" y="10799922"/>
            <a:ext cx="8127648" cy="200081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4409"/>
              <a:buNone/>
              <a:defRPr sz="4409"/>
            </a:lvl1pPr>
            <a:lvl2pPr indent="-228600" lvl="1" marL="914400" algn="l">
              <a:lnSpc>
                <a:spcPct val="90000"/>
              </a:lnSpc>
              <a:spcBef>
                <a:spcPts val="1378"/>
              </a:spcBef>
              <a:spcAft>
                <a:spcPts val="0"/>
              </a:spcAft>
              <a:buClr>
                <a:schemeClr val="dk1"/>
              </a:buClr>
              <a:buSzPts val="3858"/>
              <a:buNone/>
              <a:defRPr sz="3858"/>
            </a:lvl2pPr>
            <a:lvl3pPr indent="-228600" lvl="2" marL="1371600" algn="l">
              <a:lnSpc>
                <a:spcPct val="90000"/>
              </a:lnSpc>
              <a:spcBef>
                <a:spcPts val="1378"/>
              </a:spcBef>
              <a:spcAft>
                <a:spcPts val="0"/>
              </a:spcAft>
              <a:buClr>
                <a:schemeClr val="dk1"/>
              </a:buClr>
              <a:buSzPts val="3307"/>
              <a:buNone/>
              <a:defRPr sz="3307"/>
            </a:lvl3pPr>
            <a:lvl4pPr indent="-228600" lvl="3" marL="1828800" algn="l">
              <a:lnSpc>
                <a:spcPct val="90000"/>
              </a:lnSpc>
              <a:spcBef>
                <a:spcPts val="1378"/>
              </a:spcBef>
              <a:spcAft>
                <a:spcPts val="0"/>
              </a:spcAft>
              <a:buClr>
                <a:schemeClr val="dk1"/>
              </a:buClr>
              <a:buSzPts val="2756"/>
              <a:buNone/>
              <a:defRPr sz="2756"/>
            </a:lvl4pPr>
            <a:lvl5pPr indent="-228600" lvl="4" marL="2286000" algn="l">
              <a:lnSpc>
                <a:spcPct val="90000"/>
              </a:lnSpc>
              <a:spcBef>
                <a:spcPts val="1378"/>
              </a:spcBef>
              <a:spcAft>
                <a:spcPts val="0"/>
              </a:spcAft>
              <a:buClr>
                <a:schemeClr val="dk1"/>
              </a:buClr>
              <a:buSzPts val="2756"/>
              <a:buNone/>
              <a:defRPr sz="2756"/>
            </a:lvl5pPr>
            <a:lvl6pPr indent="-228600" lvl="5" marL="2743200" algn="l">
              <a:lnSpc>
                <a:spcPct val="90000"/>
              </a:lnSpc>
              <a:spcBef>
                <a:spcPts val="1378"/>
              </a:spcBef>
              <a:spcAft>
                <a:spcPts val="0"/>
              </a:spcAft>
              <a:buClr>
                <a:schemeClr val="dk1"/>
              </a:buClr>
              <a:buSzPts val="2756"/>
              <a:buNone/>
              <a:defRPr sz="2756"/>
            </a:lvl6pPr>
            <a:lvl7pPr indent="-228600" lvl="6" marL="3200400" algn="l">
              <a:lnSpc>
                <a:spcPct val="90000"/>
              </a:lnSpc>
              <a:spcBef>
                <a:spcPts val="1378"/>
              </a:spcBef>
              <a:spcAft>
                <a:spcPts val="0"/>
              </a:spcAft>
              <a:buClr>
                <a:schemeClr val="dk1"/>
              </a:buClr>
              <a:buSzPts val="2756"/>
              <a:buNone/>
              <a:defRPr sz="2756"/>
            </a:lvl7pPr>
            <a:lvl8pPr indent="-228600" lvl="7" marL="3657600" algn="l">
              <a:lnSpc>
                <a:spcPct val="90000"/>
              </a:lnSpc>
              <a:spcBef>
                <a:spcPts val="1378"/>
              </a:spcBef>
              <a:spcAft>
                <a:spcPts val="0"/>
              </a:spcAft>
              <a:buClr>
                <a:schemeClr val="dk1"/>
              </a:buClr>
              <a:buSzPts val="2756"/>
              <a:buNone/>
              <a:defRPr sz="2756"/>
            </a:lvl8pPr>
            <a:lvl9pPr indent="-228600" lvl="8" marL="4114800" algn="l">
              <a:lnSpc>
                <a:spcPct val="90000"/>
              </a:lnSpc>
              <a:spcBef>
                <a:spcPts val="1378"/>
              </a:spcBef>
              <a:spcAft>
                <a:spcPts val="0"/>
              </a:spcAft>
              <a:buClr>
                <a:schemeClr val="dk1"/>
              </a:buClr>
              <a:buSzPts val="2756"/>
              <a:buNone/>
              <a:defRPr sz="2756"/>
            </a:lvl9pPr>
          </a:lstStyle>
          <a:p/>
        </p:txBody>
      </p:sp>
      <p:sp>
        <p:nvSpPr>
          <p:cNvPr id="65" name="Google Shape;65;p11"/>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2126"/>
              <a:buFont typeface="Calibri"/>
              <a:buNone/>
              <a:defRPr b="0" i="0" sz="1212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732499" y="9583264"/>
            <a:ext cx="21734978" cy="22841503"/>
          </a:xfrm>
          <a:prstGeom prst="rect">
            <a:avLst/>
          </a:prstGeom>
          <a:noFill/>
          <a:ln>
            <a:noFill/>
          </a:ln>
        </p:spPr>
        <p:txBody>
          <a:bodyPr anchorCtr="0" anchor="t" bIns="45700" lIns="91425" spcFirstLastPara="1" rIns="91425" wrap="square" tIns="45700">
            <a:normAutofit/>
          </a:bodyPr>
          <a:lstStyle>
            <a:lvl1pPr indent="-718629" lvl="0" marL="457200" marR="0" rtl="0" algn="l">
              <a:lnSpc>
                <a:spcPct val="90000"/>
              </a:lnSpc>
              <a:spcBef>
                <a:spcPts val="2756"/>
              </a:spcBef>
              <a:spcAft>
                <a:spcPts val="0"/>
              </a:spcAft>
              <a:buClr>
                <a:schemeClr val="dk1"/>
              </a:buClr>
              <a:buSzPts val="7717"/>
              <a:buFont typeface="Arial"/>
              <a:buChar char="•"/>
              <a:defRPr b="0" i="0" sz="7717" u="none" cap="none" strike="noStrike">
                <a:solidFill>
                  <a:schemeClr val="dk1"/>
                </a:solidFill>
                <a:latin typeface="Calibri"/>
                <a:ea typeface="Calibri"/>
                <a:cs typeface="Calibri"/>
                <a:sym typeface="Calibri"/>
              </a:defRPr>
            </a:lvl1pPr>
            <a:lvl2pPr indent="-648589" lvl="1" marL="914400" marR="0" rtl="0" algn="l">
              <a:lnSpc>
                <a:spcPct val="90000"/>
              </a:lnSpc>
              <a:spcBef>
                <a:spcPts val="1378"/>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2pPr>
            <a:lvl3pPr indent="-578612" lvl="2" marL="1371600" marR="0" rtl="0" algn="l">
              <a:lnSpc>
                <a:spcPct val="90000"/>
              </a:lnSpc>
              <a:spcBef>
                <a:spcPts val="1378"/>
              </a:spcBef>
              <a:spcAft>
                <a:spcPts val="0"/>
              </a:spcAft>
              <a:buClr>
                <a:schemeClr val="dk1"/>
              </a:buClr>
              <a:buSzPts val="5512"/>
              <a:buFont typeface="Arial"/>
              <a:buChar char="•"/>
              <a:defRPr b="0" i="0" sz="5512" u="none" cap="none" strike="noStrike">
                <a:solidFill>
                  <a:schemeClr val="dk1"/>
                </a:solidFill>
                <a:latin typeface="Calibri"/>
                <a:ea typeface="Calibri"/>
                <a:cs typeface="Calibri"/>
                <a:sym typeface="Calibri"/>
              </a:defRPr>
            </a:lvl3pPr>
            <a:lvl4pPr indent="-543623" lvl="3" marL="18288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4pPr>
            <a:lvl5pPr indent="-543623" lvl="4" marL="22860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5pPr>
            <a:lvl6pPr indent="-543623" lvl="5" marL="27432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6pPr>
            <a:lvl7pPr indent="-543623" lvl="6" marL="32004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7pPr>
            <a:lvl8pPr indent="-543623" lvl="7" marL="36576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8pPr>
            <a:lvl9pPr indent="-543623" lvl="8" marL="41148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307"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307"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307" u="none" cap="none" strike="noStrike">
                <a:solidFill>
                  <a:srgbClr val="888888"/>
                </a:solidFill>
                <a:latin typeface="Calibri"/>
                <a:ea typeface="Calibri"/>
                <a:cs typeface="Calibri"/>
                <a:sym typeface="Calibri"/>
              </a:defRPr>
            </a:lvl1pPr>
            <a:lvl2pPr indent="0" lvl="1" marL="0" marR="0" rtl="0" algn="r">
              <a:spcBef>
                <a:spcPts val="0"/>
              </a:spcBef>
              <a:buNone/>
              <a:defRPr b="0" i="0" sz="3307" u="none" cap="none" strike="noStrike">
                <a:solidFill>
                  <a:srgbClr val="888888"/>
                </a:solidFill>
                <a:latin typeface="Calibri"/>
                <a:ea typeface="Calibri"/>
                <a:cs typeface="Calibri"/>
                <a:sym typeface="Calibri"/>
              </a:defRPr>
            </a:lvl2pPr>
            <a:lvl3pPr indent="0" lvl="2" marL="0" marR="0" rtl="0" algn="r">
              <a:spcBef>
                <a:spcPts val="0"/>
              </a:spcBef>
              <a:buNone/>
              <a:defRPr b="0" i="0" sz="3307" u="none" cap="none" strike="noStrike">
                <a:solidFill>
                  <a:srgbClr val="888888"/>
                </a:solidFill>
                <a:latin typeface="Calibri"/>
                <a:ea typeface="Calibri"/>
                <a:cs typeface="Calibri"/>
                <a:sym typeface="Calibri"/>
              </a:defRPr>
            </a:lvl3pPr>
            <a:lvl4pPr indent="0" lvl="3" marL="0" marR="0" rtl="0" algn="r">
              <a:spcBef>
                <a:spcPts val="0"/>
              </a:spcBef>
              <a:buNone/>
              <a:defRPr b="0" i="0" sz="3307" u="none" cap="none" strike="noStrike">
                <a:solidFill>
                  <a:srgbClr val="888888"/>
                </a:solidFill>
                <a:latin typeface="Calibri"/>
                <a:ea typeface="Calibri"/>
                <a:cs typeface="Calibri"/>
                <a:sym typeface="Calibri"/>
              </a:defRPr>
            </a:lvl4pPr>
            <a:lvl5pPr indent="0" lvl="4" marL="0" marR="0" rtl="0" algn="r">
              <a:spcBef>
                <a:spcPts val="0"/>
              </a:spcBef>
              <a:buNone/>
              <a:defRPr b="0" i="0" sz="3307" u="none" cap="none" strike="noStrike">
                <a:solidFill>
                  <a:srgbClr val="888888"/>
                </a:solidFill>
                <a:latin typeface="Calibri"/>
                <a:ea typeface="Calibri"/>
                <a:cs typeface="Calibri"/>
                <a:sym typeface="Calibri"/>
              </a:defRPr>
            </a:lvl5pPr>
            <a:lvl6pPr indent="0" lvl="5" marL="0" marR="0" rtl="0" algn="r">
              <a:spcBef>
                <a:spcPts val="0"/>
              </a:spcBef>
              <a:buNone/>
              <a:defRPr b="0" i="0" sz="3307" u="none" cap="none" strike="noStrike">
                <a:solidFill>
                  <a:srgbClr val="888888"/>
                </a:solidFill>
                <a:latin typeface="Calibri"/>
                <a:ea typeface="Calibri"/>
                <a:cs typeface="Calibri"/>
                <a:sym typeface="Calibri"/>
              </a:defRPr>
            </a:lvl6pPr>
            <a:lvl7pPr indent="0" lvl="6" marL="0" marR="0" rtl="0" algn="r">
              <a:spcBef>
                <a:spcPts val="0"/>
              </a:spcBef>
              <a:buNone/>
              <a:defRPr b="0" i="0" sz="3307" u="none" cap="none" strike="noStrike">
                <a:solidFill>
                  <a:srgbClr val="888888"/>
                </a:solidFill>
                <a:latin typeface="Calibri"/>
                <a:ea typeface="Calibri"/>
                <a:cs typeface="Calibri"/>
                <a:sym typeface="Calibri"/>
              </a:defRPr>
            </a:lvl7pPr>
            <a:lvl8pPr indent="0" lvl="7" marL="0" marR="0" rtl="0" algn="r">
              <a:spcBef>
                <a:spcPts val="0"/>
              </a:spcBef>
              <a:buNone/>
              <a:defRPr b="0" i="0" sz="3307" u="none" cap="none" strike="noStrike">
                <a:solidFill>
                  <a:srgbClr val="888888"/>
                </a:solidFill>
                <a:latin typeface="Calibri"/>
                <a:ea typeface="Calibri"/>
                <a:cs typeface="Calibri"/>
                <a:sym typeface="Calibri"/>
              </a:defRPr>
            </a:lvl8pPr>
            <a:lvl9pPr indent="0" lvl="8" marL="0" marR="0" rtl="0" algn="r">
              <a:spcBef>
                <a:spcPts val="0"/>
              </a:spcBef>
              <a:buNone/>
              <a:defRPr b="0" i="0" sz="3307"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818147" y="665380"/>
          <a:ext cx="3000000" cy="3000000"/>
        </p:xfrm>
        <a:graphic>
          <a:graphicData uri="http://schemas.openxmlformats.org/drawingml/2006/table">
            <a:tbl>
              <a:tblPr bandRow="1" firstRow="1">
                <a:noFill/>
                <a:tableStyleId>{874C529A-2B9D-4936-AFBD-1D7B60358B3D}</a:tableStyleId>
              </a:tblPr>
              <a:tblGrid>
                <a:gridCol w="5558600"/>
                <a:gridCol w="13210675"/>
                <a:gridCol w="4740450"/>
              </a:tblGrid>
              <a:tr h="1781850">
                <a:tc>
                  <a:txBody>
                    <a:bodyPr/>
                    <a:lstStyle/>
                    <a:p>
                      <a:pPr indent="0" lvl="0" marL="0" marR="0" rtl="0" algn="ctr">
                        <a:lnSpc>
                          <a:spcPct val="100000"/>
                        </a:lnSpc>
                        <a:spcBef>
                          <a:spcPts val="0"/>
                        </a:spcBef>
                        <a:spcAft>
                          <a:spcPts val="0"/>
                        </a:spcAft>
                        <a:buClr>
                          <a:schemeClr val="dk1"/>
                        </a:buClr>
                        <a:buSzPts val="4000"/>
                        <a:buFont typeface="Calibri"/>
                        <a:buNone/>
                      </a:pPr>
                      <a:r>
                        <a:rPr lang="en-US" sz="4000"/>
                        <a:t>Deep Learning</a:t>
                      </a:r>
                      <a:endParaRPr sz="4000" u="none" cap="none" strike="noStrike"/>
                    </a:p>
                  </a:txBody>
                  <a:tcPr marT="45725" marB="45725" marR="91450" marL="91450" anchor="ctr">
                    <a:solidFill>
                      <a:srgbClr val="009999"/>
                    </a:solidFill>
                  </a:tcPr>
                </a:tc>
                <a:tc rowSpan="2">
                  <a:txBody>
                    <a:bodyPr/>
                    <a:lstStyle/>
                    <a:p>
                      <a:pPr indent="0" lvl="0" marL="0" marR="0" rtl="0" algn="ctr">
                        <a:spcBef>
                          <a:spcPts val="0"/>
                        </a:spcBef>
                        <a:spcAft>
                          <a:spcPts val="0"/>
                        </a:spcAft>
                        <a:buNone/>
                      </a:pPr>
                      <a:r>
                        <a:rPr lang="en-US" sz="7500"/>
                        <a:t>Figure Skating Video Classification</a:t>
                      </a:r>
                      <a:endParaRPr sz="1300"/>
                    </a:p>
                    <a:p>
                      <a:pPr indent="0" lvl="0" marL="0" marR="0" rtl="0" algn="ctr">
                        <a:spcBef>
                          <a:spcPts val="0"/>
                        </a:spcBef>
                        <a:spcAft>
                          <a:spcPts val="0"/>
                        </a:spcAft>
                        <a:buNone/>
                      </a:pPr>
                      <a:r>
                        <a:rPr lang="en-US" sz="5400"/>
                        <a:t>by Elena Golubeva, Vladislav Goteiner</a:t>
                      </a:r>
                      <a:endParaRPr sz="5400" u="none" cap="none" strike="noStrike"/>
                    </a:p>
                  </a:txBody>
                  <a:tcPr marT="45725" marB="45725" marR="91450" marL="91450" anchor="ctr">
                    <a:solidFill>
                      <a:srgbClr val="009999"/>
                    </a:solidFill>
                  </a:tcPr>
                </a:tc>
                <a:tc rowSpan="2">
                  <a:txBody>
                    <a:bodyPr/>
                    <a:lstStyle/>
                    <a:p>
                      <a:pPr indent="0" lvl="0" marL="0" marR="0" rtl="0" algn="l">
                        <a:spcBef>
                          <a:spcPts val="0"/>
                        </a:spcBef>
                        <a:spcAft>
                          <a:spcPts val="0"/>
                        </a:spcAft>
                        <a:buNone/>
                      </a:pPr>
                      <a:r>
                        <a:t/>
                      </a:r>
                      <a:endParaRPr sz="4961"/>
                    </a:p>
                  </a:txBody>
                  <a:tcPr marT="45725" marB="45725" marR="91450" marL="91450">
                    <a:solidFill>
                      <a:srgbClr val="009999"/>
                    </a:solidFill>
                  </a:tcPr>
                </a:tc>
              </a:tr>
              <a:tr h="1781850">
                <a:tc>
                  <a:txBody>
                    <a:bodyPr/>
                    <a:lstStyle/>
                    <a:p>
                      <a:pPr indent="0" lvl="0" marL="0" marR="0" rtl="0" algn="ctr">
                        <a:lnSpc>
                          <a:spcPct val="100000"/>
                        </a:lnSpc>
                        <a:spcBef>
                          <a:spcPts val="0"/>
                        </a:spcBef>
                        <a:spcAft>
                          <a:spcPts val="0"/>
                        </a:spcAft>
                        <a:buClr>
                          <a:schemeClr val="lt1"/>
                        </a:buClr>
                        <a:buSzPts val="5400"/>
                        <a:buFont typeface="Calibri"/>
                        <a:buNone/>
                      </a:pPr>
                      <a:r>
                        <a:rPr b="1" lang="en-US" sz="5400">
                          <a:solidFill>
                            <a:schemeClr val="lt1"/>
                          </a:solidFill>
                        </a:rPr>
                        <a:t>Ph.D. Theodor Lazebnik</a:t>
                      </a:r>
                      <a:endParaRPr b="1" sz="5400">
                        <a:solidFill>
                          <a:schemeClr val="lt1"/>
                        </a:solidFill>
                      </a:endParaRPr>
                    </a:p>
                  </a:txBody>
                  <a:tcPr marT="45725" marB="45725" marR="91450" marL="91450" anchor="ctr">
                    <a:solidFill>
                      <a:srgbClr val="009999"/>
                    </a:solidFill>
                  </a:tcPr>
                </a:tc>
                <a:tc vMerge="1"/>
                <a:tc vMerge="1"/>
              </a:tr>
            </a:tbl>
          </a:graphicData>
        </a:graphic>
      </p:graphicFrame>
      <p:pic>
        <p:nvPicPr>
          <p:cNvPr descr="Related image" id="85" name="Google Shape;85;p1"/>
          <p:cNvPicPr preferRelativeResize="0"/>
          <p:nvPr/>
        </p:nvPicPr>
        <p:blipFill rotWithShape="1">
          <a:blip r:embed="rId3">
            <a:alphaModFix/>
          </a:blip>
          <a:srcRect b="0" l="0" r="0" t="0"/>
          <a:stretch/>
        </p:blipFill>
        <p:spPr>
          <a:xfrm>
            <a:off x="19840513" y="1040568"/>
            <a:ext cx="4252557" cy="2815350"/>
          </a:xfrm>
          <a:prstGeom prst="rect">
            <a:avLst/>
          </a:prstGeom>
          <a:noFill/>
          <a:ln>
            <a:noFill/>
          </a:ln>
        </p:spPr>
      </p:pic>
      <p:sp>
        <p:nvSpPr>
          <p:cNvPr id="86" name="Google Shape;86;p1"/>
          <p:cNvSpPr/>
          <p:nvPr/>
        </p:nvSpPr>
        <p:spPr>
          <a:xfrm>
            <a:off x="818147" y="4591050"/>
            <a:ext cx="23509706" cy="30743308"/>
          </a:xfrm>
          <a:prstGeom prst="roundRect">
            <a:avLst>
              <a:gd fmla="val 16667" name="adj"/>
            </a:avLst>
          </a:prstGeom>
          <a:solidFill>
            <a:srgbClr val="009999"/>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nvSpPr>
        <p:spPr>
          <a:xfrm>
            <a:off x="2743200" y="15937375"/>
            <a:ext cx="19659600" cy="12286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800">
                <a:solidFill>
                  <a:srgbClr val="FFFFFF"/>
                </a:solidFill>
              </a:rPr>
              <a:t>Classifying data that has little differences is a </a:t>
            </a:r>
            <a:r>
              <a:rPr lang="en-US" sz="3800">
                <a:solidFill>
                  <a:srgbClr val="FFFFFF"/>
                </a:solidFill>
              </a:rPr>
              <a:t>challenge today</a:t>
            </a:r>
            <a:r>
              <a:rPr lang="en-US" sz="3800">
                <a:solidFill>
                  <a:srgbClr val="FFFFFF"/>
                </a:solidFill>
              </a:rPr>
              <a:t>. We saw that element recognition is easier and more accurate when they are very different in shape, color, sizes.</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rPr lang="en-US" sz="3800">
                <a:solidFill>
                  <a:srgbClr val="FFFFFF"/>
                </a:solidFill>
              </a:rPr>
              <a:t>We used </a:t>
            </a:r>
            <a:r>
              <a:rPr b="1" lang="en-US" sz="3800">
                <a:solidFill>
                  <a:srgbClr val="FFFFFF"/>
                </a:solidFill>
              </a:rPr>
              <a:t>ConvNets </a:t>
            </a:r>
            <a:r>
              <a:rPr lang="en-US" sz="3800">
                <a:solidFill>
                  <a:srgbClr val="FFFFFF"/>
                </a:solidFill>
              </a:rPr>
              <a:t>object position detection algorithm and CNN for video classification, and </a:t>
            </a:r>
            <a:r>
              <a:rPr b="1" lang="en-US" sz="3800">
                <a:solidFill>
                  <a:srgbClr val="FFFFFF"/>
                </a:solidFill>
              </a:rPr>
              <a:t>Class-Agnostic Counting</a:t>
            </a:r>
            <a:r>
              <a:rPr lang="en-US" sz="3800">
                <a:solidFill>
                  <a:srgbClr val="FFFFFF"/>
                </a:solidFill>
              </a:rPr>
              <a:t> algorithm for detecting repeating element to give a real life score to our classified data.</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rPr lang="en-US" sz="3800">
                <a:solidFill>
                  <a:srgbClr val="FFFFFF"/>
                </a:solidFill>
              </a:rPr>
              <a:t>We succeeded to get classification accuracy of over 80% with only 20% of our data set. We expect to get accuracy over 90% when learning on all the data set we made. </a:t>
            </a:r>
            <a:endParaRPr sz="3800">
              <a:solidFill>
                <a:srgbClr val="FFFFFF"/>
              </a:solidFill>
            </a:endParaRPr>
          </a:p>
          <a:p>
            <a:pPr indent="0" lvl="0" marL="0" marR="0" rtl="0" algn="l">
              <a:lnSpc>
                <a:spcPct val="150000"/>
              </a:lnSpc>
              <a:spcBef>
                <a:spcPts val="0"/>
              </a:spcBef>
              <a:spcAft>
                <a:spcPts val="0"/>
              </a:spcAft>
              <a:buNone/>
            </a:pPr>
            <a:r>
              <a:rPr lang="en-US" sz="3800">
                <a:solidFill>
                  <a:srgbClr val="FFFFFF"/>
                </a:solidFill>
              </a:rPr>
              <a:t>Results are shown on the original file:</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marR="0" rtl="0" algn="l">
              <a:lnSpc>
                <a:spcPct val="150000"/>
              </a:lnSpc>
              <a:spcBef>
                <a:spcPts val="0"/>
              </a:spcBef>
              <a:spcAft>
                <a:spcPts val="0"/>
              </a:spcAft>
              <a:buNone/>
            </a:pPr>
            <a:r>
              <a:t/>
            </a:r>
            <a:endParaRPr sz="3800">
              <a:solidFill>
                <a:srgbClr val="FFFFFF"/>
              </a:solidFill>
            </a:endParaRPr>
          </a:p>
          <a:p>
            <a:pPr indent="0" lvl="0" marL="0" rtl="0" algn="l">
              <a:lnSpc>
                <a:spcPct val="150000"/>
              </a:lnSpc>
              <a:spcBef>
                <a:spcPts val="0"/>
              </a:spcBef>
              <a:spcAft>
                <a:spcPts val="0"/>
              </a:spcAft>
              <a:buClr>
                <a:schemeClr val="dk1"/>
              </a:buClr>
              <a:buSzPts val="1100"/>
              <a:buFont typeface="Arial"/>
              <a:buNone/>
            </a:pPr>
            <a:r>
              <a:rPr lang="en-US" sz="3800">
                <a:solidFill>
                  <a:srgbClr val="FFFFFF"/>
                </a:solidFill>
              </a:rPr>
              <a:t>With this project we want to implement our idea of helping figure skaters to</a:t>
            </a:r>
            <a:endParaRPr sz="3800">
              <a:solidFill>
                <a:srgbClr val="FFFFFF"/>
              </a:solidFill>
            </a:endParaRPr>
          </a:p>
          <a:p>
            <a:pPr indent="0" lvl="0" marL="0" rtl="0" algn="l">
              <a:lnSpc>
                <a:spcPct val="150000"/>
              </a:lnSpc>
              <a:spcBef>
                <a:spcPts val="0"/>
              </a:spcBef>
              <a:spcAft>
                <a:spcPts val="0"/>
              </a:spcAft>
              <a:buNone/>
            </a:pPr>
            <a:r>
              <a:rPr lang="en-US" sz="3800">
                <a:solidFill>
                  <a:srgbClr val="FFFFFF"/>
                </a:solidFill>
              </a:rPr>
              <a:t>improve one of the elements - jumps. As for this project we only present results on random video from real competition, but we hope that in the future this project will be used as an application for live jump detection, classification and scoring.</a:t>
            </a:r>
            <a:endParaRPr sz="3800">
              <a:solidFill>
                <a:srgbClr val="FFFFFF"/>
              </a:solidFill>
            </a:endParaRPr>
          </a:p>
          <a:p>
            <a:pPr indent="0" lvl="0" marL="0" rtl="0" algn="l">
              <a:lnSpc>
                <a:spcPct val="150000"/>
              </a:lnSpc>
              <a:spcBef>
                <a:spcPts val="0"/>
              </a:spcBef>
              <a:spcAft>
                <a:spcPts val="0"/>
              </a:spcAft>
              <a:buClr>
                <a:schemeClr val="dk1"/>
              </a:buClr>
              <a:buSzPts val="1100"/>
              <a:buFont typeface="Arial"/>
              <a:buNone/>
            </a:pPr>
            <a:r>
              <a:t/>
            </a:r>
            <a:endParaRPr sz="3800">
              <a:solidFill>
                <a:srgbClr val="FFFFFF"/>
              </a:solidFill>
            </a:endParaRPr>
          </a:p>
          <a:p>
            <a:pPr indent="0" lvl="0" marL="914400" marR="0" rtl="0" algn="l">
              <a:lnSpc>
                <a:spcPct val="150000"/>
              </a:lnSpc>
              <a:spcBef>
                <a:spcPts val="0"/>
              </a:spcBef>
              <a:spcAft>
                <a:spcPts val="0"/>
              </a:spcAft>
              <a:buNone/>
            </a:pPr>
            <a:r>
              <a:t/>
            </a:r>
            <a:endParaRPr sz="3800">
              <a:solidFill>
                <a:srgbClr val="FFFFFF"/>
              </a:solidFill>
            </a:endParaRPr>
          </a:p>
        </p:txBody>
      </p:sp>
      <p:pic>
        <p:nvPicPr>
          <p:cNvPr id="88" name="Google Shape;88;p1"/>
          <p:cNvPicPr preferRelativeResize="0"/>
          <p:nvPr/>
        </p:nvPicPr>
        <p:blipFill>
          <a:blip r:embed="rId4">
            <a:alphaModFix/>
          </a:blip>
          <a:stretch>
            <a:fillRect/>
          </a:stretch>
        </p:blipFill>
        <p:spPr>
          <a:xfrm>
            <a:off x="12923300" y="8188450"/>
            <a:ext cx="10564424" cy="7041230"/>
          </a:xfrm>
          <a:prstGeom prst="rect">
            <a:avLst/>
          </a:prstGeom>
          <a:noFill/>
          <a:ln>
            <a:noFill/>
          </a:ln>
        </p:spPr>
      </p:pic>
      <p:pic>
        <p:nvPicPr>
          <p:cNvPr id="89" name="Google Shape;89;p1"/>
          <p:cNvPicPr preferRelativeResize="0"/>
          <p:nvPr/>
        </p:nvPicPr>
        <p:blipFill>
          <a:blip r:embed="rId5">
            <a:alphaModFix/>
          </a:blip>
          <a:stretch>
            <a:fillRect/>
          </a:stretch>
        </p:blipFill>
        <p:spPr>
          <a:xfrm>
            <a:off x="1642775" y="8188452"/>
            <a:ext cx="10564424" cy="7041226"/>
          </a:xfrm>
          <a:prstGeom prst="rect">
            <a:avLst/>
          </a:prstGeom>
          <a:noFill/>
          <a:ln>
            <a:noFill/>
          </a:ln>
        </p:spPr>
      </p:pic>
      <p:sp>
        <p:nvSpPr>
          <p:cNvPr id="90" name="Google Shape;90;p1"/>
          <p:cNvSpPr txBox="1"/>
          <p:nvPr/>
        </p:nvSpPr>
        <p:spPr>
          <a:xfrm>
            <a:off x="2743200" y="6224950"/>
            <a:ext cx="19659600" cy="165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3800">
                <a:solidFill>
                  <a:srgbClr val="FFFFFF"/>
                </a:solidFill>
              </a:rPr>
              <a:t>Video classification of figure skating jumps is created to learn how well can AI recognize and distinguish apart very similar looking actions.</a:t>
            </a:r>
            <a:endParaRPr sz="3800">
              <a:solidFill>
                <a:srgbClr val="FFFFFF"/>
              </a:solidFill>
              <a:latin typeface="Calibri"/>
              <a:ea typeface="Calibri"/>
              <a:cs typeface="Calibri"/>
              <a:sym typeface="Calibri"/>
            </a:endParaRPr>
          </a:p>
        </p:txBody>
      </p:sp>
      <p:pic>
        <p:nvPicPr>
          <p:cNvPr id="91" name="Google Shape;91;p1"/>
          <p:cNvPicPr preferRelativeResize="0"/>
          <p:nvPr/>
        </p:nvPicPr>
        <p:blipFill>
          <a:blip r:embed="rId6">
            <a:alphaModFix/>
          </a:blip>
          <a:stretch>
            <a:fillRect/>
          </a:stretch>
        </p:blipFill>
        <p:spPr>
          <a:xfrm>
            <a:off x="1642775" y="23800775"/>
            <a:ext cx="9291925" cy="6194600"/>
          </a:xfrm>
          <a:prstGeom prst="rect">
            <a:avLst/>
          </a:prstGeom>
          <a:noFill/>
          <a:ln>
            <a:noFill/>
          </a:ln>
        </p:spPr>
      </p:pic>
      <p:pic>
        <p:nvPicPr>
          <p:cNvPr id="92" name="Google Shape;92;p1"/>
          <p:cNvPicPr preferRelativeResize="0"/>
          <p:nvPr/>
        </p:nvPicPr>
        <p:blipFill>
          <a:blip r:embed="rId7">
            <a:alphaModFix/>
          </a:blip>
          <a:stretch>
            <a:fillRect/>
          </a:stretch>
        </p:blipFill>
        <p:spPr>
          <a:xfrm>
            <a:off x="12923303" y="23904825"/>
            <a:ext cx="10564426" cy="59865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2019-01-27T10:54:29Z</dcterms:created>
  <dc:creator>Dmitry Patashov</dc:creator>
</cp:coreProperties>
</file>