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0080625" cy="5670550"/>
  <p:notesSz cx="7772400" cy="10058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31" d="100"/>
          <a:sy n="131" d="100"/>
        </p:scale>
        <p:origin x="66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EE94D4-DB9E-468D-BCEF-7EEF8192539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A5509A8-42D6-4831-93E6-0370BEE7DBC4}">
      <dgm:prSet custT="1"/>
      <dgm:spPr/>
      <dgm:t>
        <a:bodyPr/>
        <a:lstStyle/>
        <a:p>
          <a:pPr algn="ctr" rtl="0"/>
          <a:r>
            <a:rPr lang="ru-RU" sz="800" b="1" dirty="0"/>
            <a:t>Описать методы, используемые для решений</a:t>
          </a:r>
          <a:endParaRPr lang="ru-RU" sz="800" dirty="0"/>
        </a:p>
      </dgm:t>
    </dgm:pt>
    <dgm:pt modelId="{992C4A0C-35C4-4F5D-A631-D894ED732BA5}" type="parTrans" cxnId="{E2CF3FDB-0411-4EFC-829C-60DA922640C5}">
      <dgm:prSet/>
      <dgm:spPr/>
      <dgm:t>
        <a:bodyPr/>
        <a:lstStyle/>
        <a:p>
          <a:endParaRPr lang="ru-RU"/>
        </a:p>
      </dgm:t>
    </dgm:pt>
    <dgm:pt modelId="{BD3C6321-74FC-432D-96BA-671228CB7E30}" type="sibTrans" cxnId="{E2CF3FDB-0411-4EFC-829C-60DA922640C5}">
      <dgm:prSet/>
      <dgm:spPr/>
      <dgm:t>
        <a:bodyPr/>
        <a:lstStyle/>
        <a:p>
          <a:endParaRPr lang="ru-RU"/>
        </a:p>
      </dgm:t>
    </dgm:pt>
    <dgm:pt modelId="{BE6B3F08-AF3C-47D6-8E5A-E157E2A84DB3}">
      <dgm:prSet custT="1"/>
      <dgm:spPr/>
      <dgm:t>
        <a:bodyPr/>
        <a:lstStyle/>
        <a:p>
          <a:pPr algn="ctr" rtl="0"/>
          <a:r>
            <a:rPr lang="ru-RU" sz="800" b="1" dirty="0"/>
            <a:t>Провести разведочный анализ предложенных </a:t>
          </a:r>
          <a:r>
            <a:rPr lang="ru-RU" sz="800" b="1" dirty="0" err="1"/>
            <a:t>датасетов</a:t>
          </a:r>
          <a:r>
            <a:rPr lang="ru-RU" sz="800" b="1" dirty="0"/>
            <a:t>: </a:t>
          </a:r>
          <a:endParaRPr lang="ru-RU" sz="800" dirty="0"/>
        </a:p>
      </dgm:t>
    </dgm:pt>
    <dgm:pt modelId="{33BB00D8-0837-401F-AA39-35D11E4B358B}" type="parTrans" cxnId="{FDD060A8-E99F-4E8B-B475-F3FCA1569A8B}">
      <dgm:prSet/>
      <dgm:spPr/>
      <dgm:t>
        <a:bodyPr/>
        <a:lstStyle/>
        <a:p>
          <a:endParaRPr lang="ru-RU"/>
        </a:p>
      </dgm:t>
    </dgm:pt>
    <dgm:pt modelId="{78EFD30A-D7B6-40CB-AB13-85C72D491F97}" type="sibTrans" cxnId="{FDD060A8-E99F-4E8B-B475-F3FCA1569A8B}">
      <dgm:prSet/>
      <dgm:spPr/>
      <dgm:t>
        <a:bodyPr/>
        <a:lstStyle/>
        <a:p>
          <a:endParaRPr lang="ru-RU"/>
        </a:p>
      </dgm:t>
    </dgm:pt>
    <dgm:pt modelId="{FFB4E64D-055D-46E6-A44F-8E35D5CE2381}">
      <dgm:prSet/>
      <dgm:spPr/>
      <dgm:t>
        <a:bodyPr/>
        <a:lstStyle/>
        <a:p>
          <a:pPr rtl="0"/>
          <a:r>
            <a:rPr lang="ru-RU" b="1" dirty="0"/>
            <a:t>Построить гистограммы распределения каждой из переменных</a:t>
          </a:r>
          <a:endParaRPr lang="ru-RU" dirty="0"/>
        </a:p>
      </dgm:t>
    </dgm:pt>
    <dgm:pt modelId="{A3B565EE-62C1-4F43-9610-771CE460506C}" type="parTrans" cxnId="{D137BBA5-3DA3-48FF-9DDB-13D4476AC600}">
      <dgm:prSet/>
      <dgm:spPr/>
      <dgm:t>
        <a:bodyPr/>
        <a:lstStyle/>
        <a:p>
          <a:endParaRPr lang="ru-RU"/>
        </a:p>
      </dgm:t>
    </dgm:pt>
    <dgm:pt modelId="{41C2A574-6AC2-4AF2-AD3C-74D0D3550CBB}" type="sibTrans" cxnId="{D137BBA5-3DA3-48FF-9DDB-13D4476AC600}">
      <dgm:prSet/>
      <dgm:spPr/>
      <dgm:t>
        <a:bodyPr/>
        <a:lstStyle/>
        <a:p>
          <a:endParaRPr lang="ru-RU"/>
        </a:p>
      </dgm:t>
    </dgm:pt>
    <dgm:pt modelId="{393783F9-D1A7-496F-A09E-A5DE3EABE023}">
      <dgm:prSet/>
      <dgm:spPr/>
      <dgm:t>
        <a:bodyPr/>
        <a:lstStyle/>
        <a:p>
          <a:pPr rtl="0"/>
          <a:r>
            <a:rPr lang="ru-RU" b="1" dirty="0"/>
            <a:t>Построить диаграммы ящиков с усами </a:t>
          </a:r>
          <a:endParaRPr lang="ru-RU" dirty="0"/>
        </a:p>
      </dgm:t>
    </dgm:pt>
    <dgm:pt modelId="{5D6D0E72-D64F-4C88-A000-A35FCA3954E5}" type="parTrans" cxnId="{4226F66F-AC45-4A87-AED3-E16FA7DE5958}">
      <dgm:prSet/>
      <dgm:spPr/>
      <dgm:t>
        <a:bodyPr/>
        <a:lstStyle/>
        <a:p>
          <a:endParaRPr lang="ru-RU"/>
        </a:p>
      </dgm:t>
    </dgm:pt>
    <dgm:pt modelId="{AB1D01FF-7C82-418B-8EDC-F52B9CEB9BE6}" type="sibTrans" cxnId="{4226F66F-AC45-4A87-AED3-E16FA7DE5958}">
      <dgm:prSet/>
      <dgm:spPr/>
      <dgm:t>
        <a:bodyPr/>
        <a:lstStyle/>
        <a:p>
          <a:endParaRPr lang="ru-RU"/>
        </a:p>
      </dgm:t>
    </dgm:pt>
    <dgm:pt modelId="{54A81684-B666-4321-A553-C9F4F73A8165}">
      <dgm:prSet/>
      <dgm:spPr/>
      <dgm:t>
        <a:bodyPr/>
        <a:lstStyle/>
        <a:p>
          <a:pPr rtl="0"/>
          <a:r>
            <a:rPr lang="ru-RU" b="1" dirty="0"/>
            <a:t>Построить попарные графики рассеяния точек </a:t>
          </a:r>
          <a:endParaRPr lang="ru-RU" dirty="0"/>
        </a:p>
      </dgm:t>
    </dgm:pt>
    <dgm:pt modelId="{D54D99DD-4426-44B7-9C40-BFB97BA4163F}" type="parTrans" cxnId="{D632C2CB-A66A-4F55-B537-4529A74A7222}">
      <dgm:prSet/>
      <dgm:spPr/>
      <dgm:t>
        <a:bodyPr/>
        <a:lstStyle/>
        <a:p>
          <a:endParaRPr lang="ru-RU"/>
        </a:p>
      </dgm:t>
    </dgm:pt>
    <dgm:pt modelId="{B5FF70E3-A5F6-48B7-9585-7F7B1C3B23D7}" type="sibTrans" cxnId="{D632C2CB-A66A-4F55-B537-4529A74A7222}">
      <dgm:prSet/>
      <dgm:spPr/>
      <dgm:t>
        <a:bodyPr/>
        <a:lstStyle/>
        <a:p>
          <a:endParaRPr lang="ru-RU"/>
        </a:p>
      </dgm:t>
    </dgm:pt>
    <dgm:pt modelId="{060421D5-9F5E-46E2-8175-9E178B713CC3}">
      <dgm:prSet/>
      <dgm:spPr/>
      <dgm:t>
        <a:bodyPr/>
        <a:lstStyle/>
        <a:p>
          <a:pPr rtl="0"/>
          <a:r>
            <a:rPr lang="ru-RU" b="1" dirty="0"/>
            <a:t>Получить среднее и медианное значения </a:t>
          </a:r>
          <a:endParaRPr lang="ru-RU" dirty="0"/>
        </a:p>
      </dgm:t>
    </dgm:pt>
    <dgm:pt modelId="{15589B46-D145-4F6B-9950-4632C8742551}" type="parTrans" cxnId="{CD96095D-8945-44CC-B630-96C68BB61667}">
      <dgm:prSet/>
      <dgm:spPr/>
      <dgm:t>
        <a:bodyPr/>
        <a:lstStyle/>
        <a:p>
          <a:endParaRPr lang="ru-RU"/>
        </a:p>
      </dgm:t>
    </dgm:pt>
    <dgm:pt modelId="{AACCA1D6-6427-42BA-9B87-29838A69D3B1}" type="sibTrans" cxnId="{CD96095D-8945-44CC-B630-96C68BB61667}">
      <dgm:prSet/>
      <dgm:spPr/>
      <dgm:t>
        <a:bodyPr/>
        <a:lstStyle/>
        <a:p>
          <a:endParaRPr lang="ru-RU"/>
        </a:p>
      </dgm:t>
    </dgm:pt>
    <dgm:pt modelId="{9E7F6352-2695-44B6-B1FA-2C6E106A4E28}">
      <dgm:prSet/>
      <dgm:spPr/>
      <dgm:t>
        <a:bodyPr/>
        <a:lstStyle/>
        <a:p>
          <a:pPr rtl="0"/>
          <a:r>
            <a:rPr lang="ru-RU" b="1" dirty="0"/>
            <a:t>Исключить выбросы, проверить отсутствие пропусков. </a:t>
          </a:r>
          <a:endParaRPr lang="ru-RU" dirty="0"/>
        </a:p>
      </dgm:t>
    </dgm:pt>
    <dgm:pt modelId="{7041649B-2C04-47F6-B1AF-24C98C78F498}" type="parTrans" cxnId="{1466A194-73F8-4ACC-9F2F-6FD6648BA290}">
      <dgm:prSet/>
      <dgm:spPr/>
      <dgm:t>
        <a:bodyPr/>
        <a:lstStyle/>
        <a:p>
          <a:endParaRPr lang="ru-RU"/>
        </a:p>
      </dgm:t>
    </dgm:pt>
    <dgm:pt modelId="{79FC084B-0EF2-49C8-AEEE-6F20B5846DC6}" type="sibTrans" cxnId="{1466A194-73F8-4ACC-9F2F-6FD6648BA290}">
      <dgm:prSet/>
      <dgm:spPr/>
      <dgm:t>
        <a:bodyPr/>
        <a:lstStyle/>
        <a:p>
          <a:endParaRPr lang="ru-RU"/>
        </a:p>
      </dgm:t>
    </dgm:pt>
    <dgm:pt modelId="{96D00F53-D942-4335-9C7C-61E40550BE8A}">
      <dgm:prSet custT="1"/>
      <dgm:spPr/>
      <dgm:t>
        <a:bodyPr/>
        <a:lstStyle/>
        <a:p>
          <a:pPr algn="ctr" rtl="0"/>
          <a:r>
            <a:rPr lang="ru-RU" sz="800" b="1" dirty="0"/>
            <a:t>Провести предобработку данных</a:t>
          </a:r>
          <a:endParaRPr lang="ru-RU" sz="800" dirty="0"/>
        </a:p>
      </dgm:t>
    </dgm:pt>
    <dgm:pt modelId="{97C15BB0-0D5E-4FED-B2CE-8EC64FCB9720}" type="parTrans" cxnId="{ED9F498F-DE86-4D2F-86E5-769A51ADC8AA}">
      <dgm:prSet/>
      <dgm:spPr/>
      <dgm:t>
        <a:bodyPr/>
        <a:lstStyle/>
        <a:p>
          <a:endParaRPr lang="ru-RU"/>
        </a:p>
      </dgm:t>
    </dgm:pt>
    <dgm:pt modelId="{07F24CFB-1F0E-45C8-B9DC-B2119638A965}" type="sibTrans" cxnId="{ED9F498F-DE86-4D2F-86E5-769A51ADC8AA}">
      <dgm:prSet/>
      <dgm:spPr/>
      <dgm:t>
        <a:bodyPr/>
        <a:lstStyle/>
        <a:p>
          <a:endParaRPr lang="ru-RU"/>
        </a:p>
      </dgm:t>
    </dgm:pt>
    <dgm:pt modelId="{5237B1C2-C279-4F8A-8641-2F01D3246176}">
      <dgm:prSet/>
      <dgm:spPr/>
      <dgm:t>
        <a:bodyPr/>
        <a:lstStyle/>
        <a:p>
          <a:pPr rtl="0"/>
          <a:r>
            <a:rPr lang="ru-RU" b="1" dirty="0"/>
            <a:t>Обучить нескольких моделей для прогноза модуля упругости при растяжении и прочности при растяжении. </a:t>
          </a:r>
          <a:endParaRPr lang="ru-RU" dirty="0"/>
        </a:p>
      </dgm:t>
    </dgm:pt>
    <dgm:pt modelId="{0B265588-D7CC-46CB-A7A2-683593ED7E2F}" type="parTrans" cxnId="{AE87C063-305A-4D38-81F4-FDD6777FA5D6}">
      <dgm:prSet/>
      <dgm:spPr/>
      <dgm:t>
        <a:bodyPr/>
        <a:lstStyle/>
        <a:p>
          <a:endParaRPr lang="ru-RU"/>
        </a:p>
      </dgm:t>
    </dgm:pt>
    <dgm:pt modelId="{317F703E-36CC-4C32-AD15-D55C82F68DF0}" type="sibTrans" cxnId="{AE87C063-305A-4D38-81F4-FDD6777FA5D6}">
      <dgm:prSet/>
      <dgm:spPr/>
      <dgm:t>
        <a:bodyPr/>
        <a:lstStyle/>
        <a:p>
          <a:endParaRPr lang="ru-RU"/>
        </a:p>
      </dgm:t>
    </dgm:pt>
    <dgm:pt modelId="{39BE1976-6370-4898-ACA1-E1D0F15781FC}">
      <dgm:prSet/>
      <dgm:spPr/>
      <dgm:t>
        <a:bodyPr/>
        <a:lstStyle/>
        <a:p>
          <a:pPr rtl="0"/>
          <a:r>
            <a:rPr lang="ru-RU" b="1"/>
            <a:t>Написать нейронную сеть, предназначенную для рекомендаций соотношения матрица-наполнитель.</a:t>
          </a:r>
          <a:endParaRPr lang="ru-RU"/>
        </a:p>
      </dgm:t>
    </dgm:pt>
    <dgm:pt modelId="{843F05E9-71CF-4524-9B15-93A058FE2DC3}" type="parTrans" cxnId="{919F080E-53A5-4852-974A-FD1060771CDA}">
      <dgm:prSet/>
      <dgm:spPr/>
      <dgm:t>
        <a:bodyPr/>
        <a:lstStyle/>
        <a:p>
          <a:endParaRPr lang="ru-RU"/>
        </a:p>
      </dgm:t>
    </dgm:pt>
    <dgm:pt modelId="{EDD8B363-19C9-4A03-BACE-9EFD27EBA8F6}" type="sibTrans" cxnId="{919F080E-53A5-4852-974A-FD1060771CDA}">
      <dgm:prSet/>
      <dgm:spPr/>
      <dgm:t>
        <a:bodyPr/>
        <a:lstStyle/>
        <a:p>
          <a:endParaRPr lang="ru-RU"/>
        </a:p>
      </dgm:t>
    </dgm:pt>
    <dgm:pt modelId="{E3A77DF6-D592-4026-8BD4-D39DCC4048CA}">
      <dgm:prSet/>
      <dgm:spPr/>
      <dgm:t>
        <a:bodyPr/>
        <a:lstStyle/>
        <a:p>
          <a:pPr rtl="0"/>
          <a:r>
            <a:rPr lang="ru-RU" b="1"/>
            <a:t>Разработать приложение с графическим интерфейсом, которое будет выдавать прогноз.</a:t>
          </a:r>
          <a:endParaRPr lang="ru-RU"/>
        </a:p>
      </dgm:t>
    </dgm:pt>
    <dgm:pt modelId="{E0E5237B-E1E1-4D9E-9E0A-B25224D18CEA}" type="parTrans" cxnId="{9B77728B-2367-4B1A-A055-C093A2208F75}">
      <dgm:prSet/>
      <dgm:spPr/>
      <dgm:t>
        <a:bodyPr/>
        <a:lstStyle/>
        <a:p>
          <a:endParaRPr lang="ru-RU"/>
        </a:p>
      </dgm:t>
    </dgm:pt>
    <dgm:pt modelId="{9911E06E-660E-4CD0-BFBA-E06753B45F88}" type="sibTrans" cxnId="{9B77728B-2367-4B1A-A055-C093A2208F75}">
      <dgm:prSet/>
      <dgm:spPr/>
      <dgm:t>
        <a:bodyPr/>
        <a:lstStyle/>
        <a:p>
          <a:endParaRPr lang="ru-RU"/>
        </a:p>
      </dgm:t>
    </dgm:pt>
    <dgm:pt modelId="{26D9E825-48DB-473F-8158-48C297E1F8E8}">
      <dgm:prSet custT="1"/>
      <dgm:spPr/>
      <dgm:t>
        <a:bodyPr/>
        <a:lstStyle/>
        <a:p>
          <a:pPr rtl="0"/>
          <a:r>
            <a:rPr lang="ru-RU" sz="600" b="1" dirty="0"/>
            <a:t>Нормализация</a:t>
          </a:r>
          <a:endParaRPr lang="ru-RU" sz="600" dirty="0"/>
        </a:p>
      </dgm:t>
    </dgm:pt>
    <dgm:pt modelId="{95A2FCC3-922C-4BBA-8777-50E0D3B22A8E}" type="parTrans" cxnId="{46E39241-5971-4214-87D8-10A6872EADA1}">
      <dgm:prSet/>
      <dgm:spPr/>
      <dgm:t>
        <a:bodyPr/>
        <a:lstStyle/>
        <a:p>
          <a:endParaRPr lang="ru-RU"/>
        </a:p>
      </dgm:t>
    </dgm:pt>
    <dgm:pt modelId="{1728A9BA-D5BC-4FA5-96AA-4896C6BEA2D9}" type="sibTrans" cxnId="{46E39241-5971-4214-87D8-10A6872EADA1}">
      <dgm:prSet/>
      <dgm:spPr/>
      <dgm:t>
        <a:bodyPr/>
        <a:lstStyle/>
        <a:p>
          <a:endParaRPr lang="ru-RU"/>
        </a:p>
      </dgm:t>
    </dgm:pt>
    <dgm:pt modelId="{3A646051-9D6B-4A81-B28F-38F75461D7CF}">
      <dgm:prSet custT="1"/>
      <dgm:spPr/>
      <dgm:t>
        <a:bodyPr/>
        <a:lstStyle/>
        <a:p>
          <a:pPr rtl="0"/>
          <a:r>
            <a:rPr lang="ru-RU" sz="600" b="1" dirty="0"/>
            <a:t>Удаление шумов</a:t>
          </a:r>
          <a:endParaRPr lang="ru-RU" sz="600" dirty="0"/>
        </a:p>
      </dgm:t>
    </dgm:pt>
    <dgm:pt modelId="{B5983C69-C9E1-4767-A777-41B1C9D43BE3}" type="parTrans" cxnId="{1C49A834-BC34-42BB-8431-F2C393B7FBB9}">
      <dgm:prSet/>
      <dgm:spPr/>
      <dgm:t>
        <a:bodyPr/>
        <a:lstStyle/>
        <a:p>
          <a:endParaRPr lang="ru-RU"/>
        </a:p>
      </dgm:t>
    </dgm:pt>
    <dgm:pt modelId="{390633C9-4590-4D17-81C4-F2FCBF0D16B4}" type="sibTrans" cxnId="{1C49A834-BC34-42BB-8431-F2C393B7FBB9}">
      <dgm:prSet/>
      <dgm:spPr/>
      <dgm:t>
        <a:bodyPr/>
        <a:lstStyle/>
        <a:p>
          <a:endParaRPr lang="ru-RU"/>
        </a:p>
      </dgm:t>
    </dgm:pt>
    <dgm:pt modelId="{7FB07A55-89D9-442C-9FDC-513C01B8DFA0}" type="pres">
      <dgm:prSet presAssocID="{88EE94D4-DB9E-468D-BCEF-7EEF8192539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BA31DCF-E02D-4B97-8520-F396CBEC7A79}" type="pres">
      <dgm:prSet presAssocID="{4A5509A8-42D6-4831-93E6-0370BEE7DBC4}" presName="compNode" presStyleCnt="0"/>
      <dgm:spPr/>
    </dgm:pt>
    <dgm:pt modelId="{5B944151-5040-4422-9B47-CAB34F36CD3D}" type="pres">
      <dgm:prSet presAssocID="{4A5509A8-42D6-4831-93E6-0370BEE7DBC4}" presName="aNode" presStyleLbl="bgShp" presStyleIdx="0" presStyleCnt="6"/>
      <dgm:spPr/>
      <dgm:t>
        <a:bodyPr/>
        <a:lstStyle/>
        <a:p>
          <a:endParaRPr lang="ru-RU"/>
        </a:p>
      </dgm:t>
    </dgm:pt>
    <dgm:pt modelId="{8597275F-E3AA-402D-8519-825888492DA7}" type="pres">
      <dgm:prSet presAssocID="{4A5509A8-42D6-4831-93E6-0370BEE7DBC4}" presName="textNode" presStyleLbl="bgShp" presStyleIdx="0" presStyleCnt="6"/>
      <dgm:spPr/>
      <dgm:t>
        <a:bodyPr/>
        <a:lstStyle/>
        <a:p>
          <a:endParaRPr lang="ru-RU"/>
        </a:p>
      </dgm:t>
    </dgm:pt>
    <dgm:pt modelId="{014D1D43-25F0-4EE2-B61A-5357A038C613}" type="pres">
      <dgm:prSet presAssocID="{4A5509A8-42D6-4831-93E6-0370BEE7DBC4}" presName="compChildNode" presStyleCnt="0"/>
      <dgm:spPr/>
    </dgm:pt>
    <dgm:pt modelId="{9783621B-08B3-441A-AA26-E75203E3F280}" type="pres">
      <dgm:prSet presAssocID="{4A5509A8-42D6-4831-93E6-0370BEE7DBC4}" presName="theInnerList" presStyleCnt="0"/>
      <dgm:spPr/>
    </dgm:pt>
    <dgm:pt modelId="{4900B0F9-93CE-4E53-8EBC-ACEF4B6F23BD}" type="pres">
      <dgm:prSet presAssocID="{4A5509A8-42D6-4831-93E6-0370BEE7DBC4}" presName="aSpace" presStyleCnt="0"/>
      <dgm:spPr/>
    </dgm:pt>
    <dgm:pt modelId="{8EB38E4C-C99E-4BB6-B5B5-DEBB39BC1545}" type="pres">
      <dgm:prSet presAssocID="{BE6B3F08-AF3C-47D6-8E5A-E157E2A84DB3}" presName="compNode" presStyleCnt="0"/>
      <dgm:spPr/>
    </dgm:pt>
    <dgm:pt modelId="{729EFB0C-CB07-4659-A3AB-9F49C87DFA6E}" type="pres">
      <dgm:prSet presAssocID="{BE6B3F08-AF3C-47D6-8E5A-E157E2A84DB3}" presName="aNode" presStyleLbl="bgShp" presStyleIdx="1" presStyleCnt="6"/>
      <dgm:spPr/>
      <dgm:t>
        <a:bodyPr/>
        <a:lstStyle/>
        <a:p>
          <a:endParaRPr lang="ru-RU"/>
        </a:p>
      </dgm:t>
    </dgm:pt>
    <dgm:pt modelId="{396EE400-96AD-4916-8F34-77AC9636B3A4}" type="pres">
      <dgm:prSet presAssocID="{BE6B3F08-AF3C-47D6-8E5A-E157E2A84DB3}" presName="textNode" presStyleLbl="bgShp" presStyleIdx="1" presStyleCnt="6"/>
      <dgm:spPr/>
      <dgm:t>
        <a:bodyPr/>
        <a:lstStyle/>
        <a:p>
          <a:endParaRPr lang="ru-RU"/>
        </a:p>
      </dgm:t>
    </dgm:pt>
    <dgm:pt modelId="{DAE7AE8F-EA76-44A9-A74C-7995ABE57AC6}" type="pres">
      <dgm:prSet presAssocID="{BE6B3F08-AF3C-47D6-8E5A-E157E2A84DB3}" presName="compChildNode" presStyleCnt="0"/>
      <dgm:spPr/>
    </dgm:pt>
    <dgm:pt modelId="{9AEEAFC4-5649-4010-BEEC-F1F0312266E1}" type="pres">
      <dgm:prSet presAssocID="{BE6B3F08-AF3C-47D6-8E5A-E157E2A84DB3}" presName="theInnerList" presStyleCnt="0"/>
      <dgm:spPr/>
    </dgm:pt>
    <dgm:pt modelId="{98481787-AF3B-40B0-9489-BE831F4A8090}" type="pres">
      <dgm:prSet presAssocID="{FFB4E64D-055D-46E6-A44F-8E35D5CE2381}" presName="child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D37709C-4173-4366-806C-B4E85997F852}" type="pres">
      <dgm:prSet presAssocID="{FFB4E64D-055D-46E6-A44F-8E35D5CE2381}" presName="aSpace2" presStyleCnt="0"/>
      <dgm:spPr/>
    </dgm:pt>
    <dgm:pt modelId="{B07FE6CC-688F-43CF-ACF1-B03D859B39DC}" type="pres">
      <dgm:prSet presAssocID="{393783F9-D1A7-496F-A09E-A5DE3EABE023}" presName="child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2908B66-E726-4111-859D-9B81CDB9AA34}" type="pres">
      <dgm:prSet presAssocID="{393783F9-D1A7-496F-A09E-A5DE3EABE023}" presName="aSpace2" presStyleCnt="0"/>
      <dgm:spPr/>
    </dgm:pt>
    <dgm:pt modelId="{41EFDE35-8393-4385-A226-AE4673A20C7F}" type="pres">
      <dgm:prSet presAssocID="{54A81684-B666-4321-A553-C9F4F73A8165}" presName="child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BAF35EC-CC7C-44A0-930E-5023D5219FC7}" type="pres">
      <dgm:prSet presAssocID="{54A81684-B666-4321-A553-C9F4F73A8165}" presName="aSpace2" presStyleCnt="0"/>
      <dgm:spPr/>
    </dgm:pt>
    <dgm:pt modelId="{1A224EC0-DAD5-4240-A517-E28C2CC1A3E9}" type="pres">
      <dgm:prSet presAssocID="{060421D5-9F5E-46E2-8175-9E178B713CC3}" presName="child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61D93DD-DAF8-4963-B67A-9B79EB3157EA}" type="pres">
      <dgm:prSet presAssocID="{060421D5-9F5E-46E2-8175-9E178B713CC3}" presName="aSpace2" presStyleCnt="0"/>
      <dgm:spPr/>
    </dgm:pt>
    <dgm:pt modelId="{A75FA159-F075-4E97-BE8C-059148B0F4DB}" type="pres">
      <dgm:prSet presAssocID="{9E7F6352-2695-44B6-B1FA-2C6E106A4E28}" presName="child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DC2DB19-84C3-4492-AF22-92E3D1D89213}" type="pres">
      <dgm:prSet presAssocID="{BE6B3F08-AF3C-47D6-8E5A-E157E2A84DB3}" presName="aSpace" presStyleCnt="0"/>
      <dgm:spPr/>
    </dgm:pt>
    <dgm:pt modelId="{8A79D095-2BCC-4805-97DE-44E3C7A055D7}" type="pres">
      <dgm:prSet presAssocID="{96D00F53-D942-4335-9C7C-61E40550BE8A}" presName="compNode" presStyleCnt="0"/>
      <dgm:spPr/>
    </dgm:pt>
    <dgm:pt modelId="{07655AEB-3472-4643-AF9D-CFF1A863EA61}" type="pres">
      <dgm:prSet presAssocID="{96D00F53-D942-4335-9C7C-61E40550BE8A}" presName="aNode" presStyleLbl="bgShp" presStyleIdx="2" presStyleCnt="6"/>
      <dgm:spPr/>
      <dgm:t>
        <a:bodyPr/>
        <a:lstStyle/>
        <a:p>
          <a:endParaRPr lang="ru-RU"/>
        </a:p>
      </dgm:t>
    </dgm:pt>
    <dgm:pt modelId="{1BF25451-C319-455E-B082-8EC17BD00BC7}" type="pres">
      <dgm:prSet presAssocID="{96D00F53-D942-4335-9C7C-61E40550BE8A}" presName="textNode" presStyleLbl="bgShp" presStyleIdx="2" presStyleCnt="6"/>
      <dgm:spPr/>
      <dgm:t>
        <a:bodyPr/>
        <a:lstStyle/>
        <a:p>
          <a:endParaRPr lang="ru-RU"/>
        </a:p>
      </dgm:t>
    </dgm:pt>
    <dgm:pt modelId="{D98DC166-A48A-4EB0-B8FC-846323CB1583}" type="pres">
      <dgm:prSet presAssocID="{96D00F53-D942-4335-9C7C-61E40550BE8A}" presName="compChildNode" presStyleCnt="0"/>
      <dgm:spPr/>
    </dgm:pt>
    <dgm:pt modelId="{F279BB95-FF65-47FD-B61F-CBC9EC595941}" type="pres">
      <dgm:prSet presAssocID="{96D00F53-D942-4335-9C7C-61E40550BE8A}" presName="theInnerList" presStyleCnt="0"/>
      <dgm:spPr/>
    </dgm:pt>
    <dgm:pt modelId="{2AD13A4F-A702-4761-BFCF-7A9804146A8B}" type="pres">
      <dgm:prSet presAssocID="{3A646051-9D6B-4A81-B28F-38F75461D7CF}" presName="child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C8788AA-9270-4987-80FD-E7DF9AB8B4C8}" type="pres">
      <dgm:prSet presAssocID="{3A646051-9D6B-4A81-B28F-38F75461D7CF}" presName="aSpace2" presStyleCnt="0"/>
      <dgm:spPr/>
    </dgm:pt>
    <dgm:pt modelId="{645D4504-C585-4E0E-A909-9246CFF5701C}" type="pres">
      <dgm:prSet presAssocID="{26D9E825-48DB-473F-8158-48C297E1F8E8}" presName="child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91F62DE-B4C5-4ECE-A89D-959118901E89}" type="pres">
      <dgm:prSet presAssocID="{96D00F53-D942-4335-9C7C-61E40550BE8A}" presName="aSpace" presStyleCnt="0"/>
      <dgm:spPr/>
    </dgm:pt>
    <dgm:pt modelId="{ADBB2739-8267-4803-9519-A288E75BDEE0}" type="pres">
      <dgm:prSet presAssocID="{5237B1C2-C279-4F8A-8641-2F01D3246176}" presName="compNode" presStyleCnt="0"/>
      <dgm:spPr/>
    </dgm:pt>
    <dgm:pt modelId="{49E0F158-F58F-48F3-9F0B-28DE435344F9}" type="pres">
      <dgm:prSet presAssocID="{5237B1C2-C279-4F8A-8641-2F01D3246176}" presName="aNode" presStyleLbl="bgShp" presStyleIdx="3" presStyleCnt="6"/>
      <dgm:spPr/>
      <dgm:t>
        <a:bodyPr/>
        <a:lstStyle/>
        <a:p>
          <a:endParaRPr lang="ru-RU"/>
        </a:p>
      </dgm:t>
    </dgm:pt>
    <dgm:pt modelId="{7EE089C9-3F5E-47DE-876F-4C94257A1900}" type="pres">
      <dgm:prSet presAssocID="{5237B1C2-C279-4F8A-8641-2F01D3246176}" presName="textNode" presStyleLbl="bgShp" presStyleIdx="3" presStyleCnt="6"/>
      <dgm:spPr/>
      <dgm:t>
        <a:bodyPr/>
        <a:lstStyle/>
        <a:p>
          <a:endParaRPr lang="ru-RU"/>
        </a:p>
      </dgm:t>
    </dgm:pt>
    <dgm:pt modelId="{16E51DB0-E80F-455C-B4ED-E2100A61C2FB}" type="pres">
      <dgm:prSet presAssocID="{5237B1C2-C279-4F8A-8641-2F01D3246176}" presName="compChildNode" presStyleCnt="0"/>
      <dgm:spPr/>
    </dgm:pt>
    <dgm:pt modelId="{672C7404-BCA8-453F-974D-1EFC29397106}" type="pres">
      <dgm:prSet presAssocID="{5237B1C2-C279-4F8A-8641-2F01D3246176}" presName="theInnerList" presStyleCnt="0"/>
      <dgm:spPr/>
    </dgm:pt>
    <dgm:pt modelId="{15579323-D8C0-4E80-87A8-27216A995337}" type="pres">
      <dgm:prSet presAssocID="{5237B1C2-C279-4F8A-8641-2F01D3246176}" presName="aSpace" presStyleCnt="0"/>
      <dgm:spPr/>
    </dgm:pt>
    <dgm:pt modelId="{6474CF1E-2987-4892-9696-36FD9C7A82BC}" type="pres">
      <dgm:prSet presAssocID="{39BE1976-6370-4898-ACA1-E1D0F15781FC}" presName="compNode" presStyleCnt="0"/>
      <dgm:spPr/>
    </dgm:pt>
    <dgm:pt modelId="{3EB13D07-914C-4A9F-9C38-DD9EB823CCC8}" type="pres">
      <dgm:prSet presAssocID="{39BE1976-6370-4898-ACA1-E1D0F15781FC}" presName="aNode" presStyleLbl="bgShp" presStyleIdx="4" presStyleCnt="6"/>
      <dgm:spPr/>
      <dgm:t>
        <a:bodyPr/>
        <a:lstStyle/>
        <a:p>
          <a:endParaRPr lang="ru-RU"/>
        </a:p>
      </dgm:t>
    </dgm:pt>
    <dgm:pt modelId="{0A22F14F-125C-4643-A817-F5ECD6A7FCC9}" type="pres">
      <dgm:prSet presAssocID="{39BE1976-6370-4898-ACA1-E1D0F15781FC}" presName="textNode" presStyleLbl="bgShp" presStyleIdx="4" presStyleCnt="6"/>
      <dgm:spPr/>
      <dgm:t>
        <a:bodyPr/>
        <a:lstStyle/>
        <a:p>
          <a:endParaRPr lang="ru-RU"/>
        </a:p>
      </dgm:t>
    </dgm:pt>
    <dgm:pt modelId="{1699C106-3EC7-49A0-BC45-E71B079EA018}" type="pres">
      <dgm:prSet presAssocID="{39BE1976-6370-4898-ACA1-E1D0F15781FC}" presName="compChildNode" presStyleCnt="0"/>
      <dgm:spPr/>
    </dgm:pt>
    <dgm:pt modelId="{BE04545D-2434-4062-86A4-EF515DCEDF3D}" type="pres">
      <dgm:prSet presAssocID="{39BE1976-6370-4898-ACA1-E1D0F15781FC}" presName="theInnerList" presStyleCnt="0"/>
      <dgm:spPr/>
    </dgm:pt>
    <dgm:pt modelId="{4A78E87D-CCF2-4836-8502-931B4D8F271B}" type="pres">
      <dgm:prSet presAssocID="{39BE1976-6370-4898-ACA1-E1D0F15781FC}" presName="aSpace" presStyleCnt="0"/>
      <dgm:spPr/>
    </dgm:pt>
    <dgm:pt modelId="{F843F7E3-DEA8-47CD-8E01-D22B76AB2E2D}" type="pres">
      <dgm:prSet presAssocID="{E3A77DF6-D592-4026-8BD4-D39DCC4048CA}" presName="compNode" presStyleCnt="0"/>
      <dgm:spPr/>
    </dgm:pt>
    <dgm:pt modelId="{C2B8EF8B-3CB9-49BF-930C-7AA84434C8BF}" type="pres">
      <dgm:prSet presAssocID="{E3A77DF6-D592-4026-8BD4-D39DCC4048CA}" presName="aNode" presStyleLbl="bgShp" presStyleIdx="5" presStyleCnt="6"/>
      <dgm:spPr/>
      <dgm:t>
        <a:bodyPr/>
        <a:lstStyle/>
        <a:p>
          <a:endParaRPr lang="ru-RU"/>
        </a:p>
      </dgm:t>
    </dgm:pt>
    <dgm:pt modelId="{3C62680A-CCDF-410E-BF66-D3ECC7AA4CB4}" type="pres">
      <dgm:prSet presAssocID="{E3A77DF6-D592-4026-8BD4-D39DCC4048CA}" presName="textNode" presStyleLbl="bgShp" presStyleIdx="5" presStyleCnt="6"/>
      <dgm:spPr/>
      <dgm:t>
        <a:bodyPr/>
        <a:lstStyle/>
        <a:p>
          <a:endParaRPr lang="ru-RU"/>
        </a:p>
      </dgm:t>
    </dgm:pt>
    <dgm:pt modelId="{0EB6919C-3AA8-4167-BD05-CF67D618DFCE}" type="pres">
      <dgm:prSet presAssocID="{E3A77DF6-D592-4026-8BD4-D39DCC4048CA}" presName="compChildNode" presStyleCnt="0"/>
      <dgm:spPr/>
    </dgm:pt>
    <dgm:pt modelId="{35ACEB6C-3324-4548-A932-6104000A6B02}" type="pres">
      <dgm:prSet presAssocID="{E3A77DF6-D592-4026-8BD4-D39DCC4048CA}" presName="theInnerList" presStyleCnt="0"/>
      <dgm:spPr/>
    </dgm:pt>
  </dgm:ptLst>
  <dgm:cxnLst>
    <dgm:cxn modelId="{46E39241-5971-4214-87D8-10A6872EADA1}" srcId="{96D00F53-D942-4335-9C7C-61E40550BE8A}" destId="{26D9E825-48DB-473F-8158-48C297E1F8E8}" srcOrd="1" destOrd="0" parTransId="{95A2FCC3-922C-4BBA-8777-50E0D3B22A8E}" sibTransId="{1728A9BA-D5BC-4FA5-96AA-4896C6BEA2D9}"/>
    <dgm:cxn modelId="{1A358B02-23E4-4169-B659-C03CE6CC8E64}" type="presOf" srcId="{96D00F53-D942-4335-9C7C-61E40550BE8A}" destId="{1BF25451-C319-455E-B082-8EC17BD00BC7}" srcOrd="1" destOrd="0" presId="urn:microsoft.com/office/officeart/2005/8/layout/lProcess2"/>
    <dgm:cxn modelId="{68E8CF92-B99C-46EA-9F39-EC5C4A234CCA}" type="presOf" srcId="{96D00F53-D942-4335-9C7C-61E40550BE8A}" destId="{07655AEB-3472-4643-AF9D-CFF1A863EA61}" srcOrd="0" destOrd="0" presId="urn:microsoft.com/office/officeart/2005/8/layout/lProcess2"/>
    <dgm:cxn modelId="{919F080E-53A5-4852-974A-FD1060771CDA}" srcId="{88EE94D4-DB9E-468D-BCEF-7EEF81925396}" destId="{39BE1976-6370-4898-ACA1-E1D0F15781FC}" srcOrd="4" destOrd="0" parTransId="{843F05E9-71CF-4524-9B15-93A058FE2DC3}" sibTransId="{EDD8B363-19C9-4A03-BACE-9EFD27EBA8F6}"/>
    <dgm:cxn modelId="{4226F66F-AC45-4A87-AED3-E16FA7DE5958}" srcId="{BE6B3F08-AF3C-47D6-8E5A-E157E2A84DB3}" destId="{393783F9-D1A7-496F-A09E-A5DE3EABE023}" srcOrd="1" destOrd="0" parTransId="{5D6D0E72-D64F-4C88-A000-A35FCA3954E5}" sibTransId="{AB1D01FF-7C82-418B-8EDC-F52B9CEB9BE6}"/>
    <dgm:cxn modelId="{E2CF3FDB-0411-4EFC-829C-60DA922640C5}" srcId="{88EE94D4-DB9E-468D-BCEF-7EEF81925396}" destId="{4A5509A8-42D6-4831-93E6-0370BEE7DBC4}" srcOrd="0" destOrd="0" parTransId="{992C4A0C-35C4-4F5D-A631-D894ED732BA5}" sibTransId="{BD3C6321-74FC-432D-96BA-671228CB7E30}"/>
    <dgm:cxn modelId="{D632C2CB-A66A-4F55-B537-4529A74A7222}" srcId="{BE6B3F08-AF3C-47D6-8E5A-E157E2A84DB3}" destId="{54A81684-B666-4321-A553-C9F4F73A8165}" srcOrd="2" destOrd="0" parTransId="{D54D99DD-4426-44B7-9C40-BFB97BA4163F}" sibTransId="{B5FF70E3-A5F6-48B7-9585-7F7B1C3B23D7}"/>
    <dgm:cxn modelId="{95841409-00EE-4540-8449-67353B27B9FF}" type="presOf" srcId="{E3A77DF6-D592-4026-8BD4-D39DCC4048CA}" destId="{C2B8EF8B-3CB9-49BF-930C-7AA84434C8BF}" srcOrd="0" destOrd="0" presId="urn:microsoft.com/office/officeart/2005/8/layout/lProcess2"/>
    <dgm:cxn modelId="{E8C21C49-5738-45D5-8C68-CBF9DB55B947}" type="presOf" srcId="{9E7F6352-2695-44B6-B1FA-2C6E106A4E28}" destId="{A75FA159-F075-4E97-BE8C-059148B0F4DB}" srcOrd="0" destOrd="0" presId="urn:microsoft.com/office/officeart/2005/8/layout/lProcess2"/>
    <dgm:cxn modelId="{1466A194-73F8-4ACC-9F2F-6FD6648BA290}" srcId="{BE6B3F08-AF3C-47D6-8E5A-E157E2A84DB3}" destId="{9E7F6352-2695-44B6-B1FA-2C6E106A4E28}" srcOrd="4" destOrd="0" parTransId="{7041649B-2C04-47F6-B1AF-24C98C78F498}" sibTransId="{79FC084B-0EF2-49C8-AEEE-6F20B5846DC6}"/>
    <dgm:cxn modelId="{FDD060A8-E99F-4E8B-B475-F3FCA1569A8B}" srcId="{88EE94D4-DB9E-468D-BCEF-7EEF81925396}" destId="{BE6B3F08-AF3C-47D6-8E5A-E157E2A84DB3}" srcOrd="1" destOrd="0" parTransId="{33BB00D8-0837-401F-AA39-35D11E4B358B}" sibTransId="{78EFD30A-D7B6-40CB-AB13-85C72D491F97}"/>
    <dgm:cxn modelId="{19F32C4F-2D13-4A05-B926-8737A13F5C71}" type="presOf" srcId="{3A646051-9D6B-4A81-B28F-38F75461D7CF}" destId="{2AD13A4F-A702-4761-BFCF-7A9804146A8B}" srcOrd="0" destOrd="0" presId="urn:microsoft.com/office/officeart/2005/8/layout/lProcess2"/>
    <dgm:cxn modelId="{1D5500E6-F969-4B8F-B386-A8716CBCD3A9}" type="presOf" srcId="{BE6B3F08-AF3C-47D6-8E5A-E157E2A84DB3}" destId="{729EFB0C-CB07-4659-A3AB-9F49C87DFA6E}" srcOrd="0" destOrd="0" presId="urn:microsoft.com/office/officeart/2005/8/layout/lProcess2"/>
    <dgm:cxn modelId="{1FD6881F-25C4-4C60-A86F-400681073ED3}" type="presOf" srcId="{E3A77DF6-D592-4026-8BD4-D39DCC4048CA}" destId="{3C62680A-CCDF-410E-BF66-D3ECC7AA4CB4}" srcOrd="1" destOrd="0" presId="urn:microsoft.com/office/officeart/2005/8/layout/lProcess2"/>
    <dgm:cxn modelId="{1C49A834-BC34-42BB-8431-F2C393B7FBB9}" srcId="{96D00F53-D942-4335-9C7C-61E40550BE8A}" destId="{3A646051-9D6B-4A81-B28F-38F75461D7CF}" srcOrd="0" destOrd="0" parTransId="{B5983C69-C9E1-4767-A777-41B1C9D43BE3}" sibTransId="{390633C9-4590-4D17-81C4-F2FCBF0D16B4}"/>
    <dgm:cxn modelId="{AE87C063-305A-4D38-81F4-FDD6777FA5D6}" srcId="{88EE94D4-DB9E-468D-BCEF-7EEF81925396}" destId="{5237B1C2-C279-4F8A-8641-2F01D3246176}" srcOrd="3" destOrd="0" parTransId="{0B265588-D7CC-46CB-A7A2-683593ED7E2F}" sibTransId="{317F703E-36CC-4C32-AD15-D55C82F68DF0}"/>
    <dgm:cxn modelId="{AE47DCDD-892F-4FC5-B428-26E292BD2B25}" type="presOf" srcId="{BE6B3F08-AF3C-47D6-8E5A-E157E2A84DB3}" destId="{396EE400-96AD-4916-8F34-77AC9636B3A4}" srcOrd="1" destOrd="0" presId="urn:microsoft.com/office/officeart/2005/8/layout/lProcess2"/>
    <dgm:cxn modelId="{3D8A58C0-3602-4363-9186-CEAAF236C4EE}" type="presOf" srcId="{39BE1976-6370-4898-ACA1-E1D0F15781FC}" destId="{3EB13D07-914C-4A9F-9C38-DD9EB823CCC8}" srcOrd="0" destOrd="0" presId="urn:microsoft.com/office/officeart/2005/8/layout/lProcess2"/>
    <dgm:cxn modelId="{8CE8323F-01E2-45F4-A12A-037BC920A2BD}" type="presOf" srcId="{5237B1C2-C279-4F8A-8641-2F01D3246176}" destId="{49E0F158-F58F-48F3-9F0B-28DE435344F9}" srcOrd="0" destOrd="0" presId="urn:microsoft.com/office/officeart/2005/8/layout/lProcess2"/>
    <dgm:cxn modelId="{6804D51A-FEC1-47DE-84E1-BFE5125FF6ED}" type="presOf" srcId="{54A81684-B666-4321-A553-C9F4F73A8165}" destId="{41EFDE35-8393-4385-A226-AE4673A20C7F}" srcOrd="0" destOrd="0" presId="urn:microsoft.com/office/officeart/2005/8/layout/lProcess2"/>
    <dgm:cxn modelId="{8C1EC9A4-4692-4EEF-91DD-657F4EF0970A}" type="presOf" srcId="{060421D5-9F5E-46E2-8175-9E178B713CC3}" destId="{1A224EC0-DAD5-4240-A517-E28C2CC1A3E9}" srcOrd="0" destOrd="0" presId="urn:microsoft.com/office/officeart/2005/8/layout/lProcess2"/>
    <dgm:cxn modelId="{CD96095D-8945-44CC-B630-96C68BB61667}" srcId="{BE6B3F08-AF3C-47D6-8E5A-E157E2A84DB3}" destId="{060421D5-9F5E-46E2-8175-9E178B713CC3}" srcOrd="3" destOrd="0" parTransId="{15589B46-D145-4F6B-9950-4632C8742551}" sibTransId="{AACCA1D6-6427-42BA-9B87-29838A69D3B1}"/>
    <dgm:cxn modelId="{9B77728B-2367-4B1A-A055-C093A2208F75}" srcId="{88EE94D4-DB9E-468D-BCEF-7EEF81925396}" destId="{E3A77DF6-D592-4026-8BD4-D39DCC4048CA}" srcOrd="5" destOrd="0" parTransId="{E0E5237B-E1E1-4D9E-9E0A-B25224D18CEA}" sibTransId="{9911E06E-660E-4CD0-BFBA-E06753B45F88}"/>
    <dgm:cxn modelId="{D137BBA5-3DA3-48FF-9DDB-13D4476AC600}" srcId="{BE6B3F08-AF3C-47D6-8E5A-E157E2A84DB3}" destId="{FFB4E64D-055D-46E6-A44F-8E35D5CE2381}" srcOrd="0" destOrd="0" parTransId="{A3B565EE-62C1-4F43-9610-771CE460506C}" sibTransId="{41C2A574-6AC2-4AF2-AD3C-74D0D3550CBB}"/>
    <dgm:cxn modelId="{6669AC0E-D907-4FF3-9C8C-54B432A56420}" type="presOf" srcId="{39BE1976-6370-4898-ACA1-E1D0F15781FC}" destId="{0A22F14F-125C-4643-A817-F5ECD6A7FCC9}" srcOrd="1" destOrd="0" presId="urn:microsoft.com/office/officeart/2005/8/layout/lProcess2"/>
    <dgm:cxn modelId="{45514E1D-D7FA-42F1-8D51-4B43F783A87D}" type="presOf" srcId="{26D9E825-48DB-473F-8158-48C297E1F8E8}" destId="{645D4504-C585-4E0E-A909-9246CFF5701C}" srcOrd="0" destOrd="0" presId="urn:microsoft.com/office/officeart/2005/8/layout/lProcess2"/>
    <dgm:cxn modelId="{A8D99FB4-9761-4D2C-9BB2-8BC797E1D7A5}" type="presOf" srcId="{FFB4E64D-055D-46E6-A44F-8E35D5CE2381}" destId="{98481787-AF3B-40B0-9489-BE831F4A8090}" srcOrd="0" destOrd="0" presId="urn:microsoft.com/office/officeart/2005/8/layout/lProcess2"/>
    <dgm:cxn modelId="{8860793D-79F4-4074-BF8F-3DB459FA7570}" type="presOf" srcId="{88EE94D4-DB9E-468D-BCEF-7EEF81925396}" destId="{7FB07A55-89D9-442C-9FDC-513C01B8DFA0}" srcOrd="0" destOrd="0" presId="urn:microsoft.com/office/officeart/2005/8/layout/lProcess2"/>
    <dgm:cxn modelId="{ED9F498F-DE86-4D2F-86E5-769A51ADC8AA}" srcId="{88EE94D4-DB9E-468D-BCEF-7EEF81925396}" destId="{96D00F53-D942-4335-9C7C-61E40550BE8A}" srcOrd="2" destOrd="0" parTransId="{97C15BB0-0D5E-4FED-B2CE-8EC64FCB9720}" sibTransId="{07F24CFB-1F0E-45C8-B9DC-B2119638A965}"/>
    <dgm:cxn modelId="{A96E9A91-41C0-40B7-8E85-E2516BEFEF15}" type="presOf" srcId="{4A5509A8-42D6-4831-93E6-0370BEE7DBC4}" destId="{8597275F-E3AA-402D-8519-825888492DA7}" srcOrd="1" destOrd="0" presId="urn:microsoft.com/office/officeart/2005/8/layout/lProcess2"/>
    <dgm:cxn modelId="{AD248AD2-F268-4075-910C-8CA28CA0A3DE}" type="presOf" srcId="{393783F9-D1A7-496F-A09E-A5DE3EABE023}" destId="{B07FE6CC-688F-43CF-ACF1-B03D859B39DC}" srcOrd="0" destOrd="0" presId="urn:microsoft.com/office/officeart/2005/8/layout/lProcess2"/>
    <dgm:cxn modelId="{F3465038-C832-4617-93A7-4EDAB39DD754}" type="presOf" srcId="{4A5509A8-42D6-4831-93E6-0370BEE7DBC4}" destId="{5B944151-5040-4422-9B47-CAB34F36CD3D}" srcOrd="0" destOrd="0" presId="urn:microsoft.com/office/officeart/2005/8/layout/lProcess2"/>
    <dgm:cxn modelId="{90F32D61-0573-4818-A509-BFAA310B5856}" type="presOf" srcId="{5237B1C2-C279-4F8A-8641-2F01D3246176}" destId="{7EE089C9-3F5E-47DE-876F-4C94257A1900}" srcOrd="1" destOrd="0" presId="urn:microsoft.com/office/officeart/2005/8/layout/lProcess2"/>
    <dgm:cxn modelId="{21918D5B-4B36-4EEF-AA6B-ABCB6DDA5C39}" type="presParOf" srcId="{7FB07A55-89D9-442C-9FDC-513C01B8DFA0}" destId="{1BA31DCF-E02D-4B97-8520-F396CBEC7A79}" srcOrd="0" destOrd="0" presId="urn:microsoft.com/office/officeart/2005/8/layout/lProcess2"/>
    <dgm:cxn modelId="{6B1912CE-A3C7-420A-9633-D0470F5025DA}" type="presParOf" srcId="{1BA31DCF-E02D-4B97-8520-F396CBEC7A79}" destId="{5B944151-5040-4422-9B47-CAB34F36CD3D}" srcOrd="0" destOrd="0" presId="urn:microsoft.com/office/officeart/2005/8/layout/lProcess2"/>
    <dgm:cxn modelId="{4FBF8AD2-A4B1-4C99-8000-66CBB7A75149}" type="presParOf" srcId="{1BA31DCF-E02D-4B97-8520-F396CBEC7A79}" destId="{8597275F-E3AA-402D-8519-825888492DA7}" srcOrd="1" destOrd="0" presId="urn:microsoft.com/office/officeart/2005/8/layout/lProcess2"/>
    <dgm:cxn modelId="{B9616F20-05C8-4C62-96FD-A8D061DACF04}" type="presParOf" srcId="{1BA31DCF-E02D-4B97-8520-F396CBEC7A79}" destId="{014D1D43-25F0-4EE2-B61A-5357A038C613}" srcOrd="2" destOrd="0" presId="urn:microsoft.com/office/officeart/2005/8/layout/lProcess2"/>
    <dgm:cxn modelId="{E98D31F2-3770-4461-9465-824A3191032F}" type="presParOf" srcId="{014D1D43-25F0-4EE2-B61A-5357A038C613}" destId="{9783621B-08B3-441A-AA26-E75203E3F280}" srcOrd="0" destOrd="0" presId="urn:microsoft.com/office/officeart/2005/8/layout/lProcess2"/>
    <dgm:cxn modelId="{882656F3-6DB5-4656-800E-90768A0E4737}" type="presParOf" srcId="{7FB07A55-89D9-442C-9FDC-513C01B8DFA0}" destId="{4900B0F9-93CE-4E53-8EBC-ACEF4B6F23BD}" srcOrd="1" destOrd="0" presId="urn:microsoft.com/office/officeart/2005/8/layout/lProcess2"/>
    <dgm:cxn modelId="{AF0CC7B3-189B-4E85-86A7-C86A174E502A}" type="presParOf" srcId="{7FB07A55-89D9-442C-9FDC-513C01B8DFA0}" destId="{8EB38E4C-C99E-4BB6-B5B5-DEBB39BC1545}" srcOrd="2" destOrd="0" presId="urn:microsoft.com/office/officeart/2005/8/layout/lProcess2"/>
    <dgm:cxn modelId="{31305A27-D04A-4352-A2B1-B767AEE76499}" type="presParOf" srcId="{8EB38E4C-C99E-4BB6-B5B5-DEBB39BC1545}" destId="{729EFB0C-CB07-4659-A3AB-9F49C87DFA6E}" srcOrd="0" destOrd="0" presId="urn:microsoft.com/office/officeart/2005/8/layout/lProcess2"/>
    <dgm:cxn modelId="{29D0207D-6678-4DF3-AFE0-7EAAE585A74E}" type="presParOf" srcId="{8EB38E4C-C99E-4BB6-B5B5-DEBB39BC1545}" destId="{396EE400-96AD-4916-8F34-77AC9636B3A4}" srcOrd="1" destOrd="0" presId="urn:microsoft.com/office/officeart/2005/8/layout/lProcess2"/>
    <dgm:cxn modelId="{9B4D86E7-DFF3-4E48-BC2A-C54246576CAA}" type="presParOf" srcId="{8EB38E4C-C99E-4BB6-B5B5-DEBB39BC1545}" destId="{DAE7AE8F-EA76-44A9-A74C-7995ABE57AC6}" srcOrd="2" destOrd="0" presId="urn:microsoft.com/office/officeart/2005/8/layout/lProcess2"/>
    <dgm:cxn modelId="{FFDA91DC-0AB0-46BC-A1B4-8DBAEF0C5409}" type="presParOf" srcId="{DAE7AE8F-EA76-44A9-A74C-7995ABE57AC6}" destId="{9AEEAFC4-5649-4010-BEEC-F1F0312266E1}" srcOrd="0" destOrd="0" presId="urn:microsoft.com/office/officeart/2005/8/layout/lProcess2"/>
    <dgm:cxn modelId="{140F7BB5-5270-43BE-A0AC-54181E401078}" type="presParOf" srcId="{9AEEAFC4-5649-4010-BEEC-F1F0312266E1}" destId="{98481787-AF3B-40B0-9489-BE831F4A8090}" srcOrd="0" destOrd="0" presId="urn:microsoft.com/office/officeart/2005/8/layout/lProcess2"/>
    <dgm:cxn modelId="{D2E0C51A-21E9-469E-8F08-6328E83FAB7D}" type="presParOf" srcId="{9AEEAFC4-5649-4010-BEEC-F1F0312266E1}" destId="{ED37709C-4173-4366-806C-B4E85997F852}" srcOrd="1" destOrd="0" presId="urn:microsoft.com/office/officeart/2005/8/layout/lProcess2"/>
    <dgm:cxn modelId="{D438EDBB-9BAB-497F-AEC3-ABF1AB485744}" type="presParOf" srcId="{9AEEAFC4-5649-4010-BEEC-F1F0312266E1}" destId="{B07FE6CC-688F-43CF-ACF1-B03D859B39DC}" srcOrd="2" destOrd="0" presId="urn:microsoft.com/office/officeart/2005/8/layout/lProcess2"/>
    <dgm:cxn modelId="{B285C490-2B77-44DF-B0F2-C3CA4950C6F8}" type="presParOf" srcId="{9AEEAFC4-5649-4010-BEEC-F1F0312266E1}" destId="{82908B66-E726-4111-859D-9B81CDB9AA34}" srcOrd="3" destOrd="0" presId="urn:microsoft.com/office/officeart/2005/8/layout/lProcess2"/>
    <dgm:cxn modelId="{ED3118D1-D906-45E1-A42A-AB4AC853CCDE}" type="presParOf" srcId="{9AEEAFC4-5649-4010-BEEC-F1F0312266E1}" destId="{41EFDE35-8393-4385-A226-AE4673A20C7F}" srcOrd="4" destOrd="0" presId="urn:microsoft.com/office/officeart/2005/8/layout/lProcess2"/>
    <dgm:cxn modelId="{769110CC-73BD-401B-B37A-DD015D947056}" type="presParOf" srcId="{9AEEAFC4-5649-4010-BEEC-F1F0312266E1}" destId="{FBAF35EC-CC7C-44A0-930E-5023D5219FC7}" srcOrd="5" destOrd="0" presId="urn:microsoft.com/office/officeart/2005/8/layout/lProcess2"/>
    <dgm:cxn modelId="{F83DE679-620D-4741-926C-33C223D664CD}" type="presParOf" srcId="{9AEEAFC4-5649-4010-BEEC-F1F0312266E1}" destId="{1A224EC0-DAD5-4240-A517-E28C2CC1A3E9}" srcOrd="6" destOrd="0" presId="urn:microsoft.com/office/officeart/2005/8/layout/lProcess2"/>
    <dgm:cxn modelId="{B146B117-A9CB-497C-A7F2-92784F003FC7}" type="presParOf" srcId="{9AEEAFC4-5649-4010-BEEC-F1F0312266E1}" destId="{761D93DD-DAF8-4963-B67A-9B79EB3157EA}" srcOrd="7" destOrd="0" presId="urn:microsoft.com/office/officeart/2005/8/layout/lProcess2"/>
    <dgm:cxn modelId="{8CC2DFA9-2742-444A-8754-F3C93A6B034A}" type="presParOf" srcId="{9AEEAFC4-5649-4010-BEEC-F1F0312266E1}" destId="{A75FA159-F075-4E97-BE8C-059148B0F4DB}" srcOrd="8" destOrd="0" presId="urn:microsoft.com/office/officeart/2005/8/layout/lProcess2"/>
    <dgm:cxn modelId="{C6AD18EA-AC90-4251-B8E7-B53283FD98C3}" type="presParOf" srcId="{7FB07A55-89D9-442C-9FDC-513C01B8DFA0}" destId="{9DC2DB19-84C3-4492-AF22-92E3D1D89213}" srcOrd="3" destOrd="0" presId="urn:microsoft.com/office/officeart/2005/8/layout/lProcess2"/>
    <dgm:cxn modelId="{890EC679-B7A9-4655-B745-CD43F2D9926F}" type="presParOf" srcId="{7FB07A55-89D9-442C-9FDC-513C01B8DFA0}" destId="{8A79D095-2BCC-4805-97DE-44E3C7A055D7}" srcOrd="4" destOrd="0" presId="urn:microsoft.com/office/officeart/2005/8/layout/lProcess2"/>
    <dgm:cxn modelId="{504D577B-7A3B-4D0A-8E79-FCCACE7ED884}" type="presParOf" srcId="{8A79D095-2BCC-4805-97DE-44E3C7A055D7}" destId="{07655AEB-3472-4643-AF9D-CFF1A863EA61}" srcOrd="0" destOrd="0" presId="urn:microsoft.com/office/officeart/2005/8/layout/lProcess2"/>
    <dgm:cxn modelId="{92D1CA05-C196-483A-8486-453D6E7C56FB}" type="presParOf" srcId="{8A79D095-2BCC-4805-97DE-44E3C7A055D7}" destId="{1BF25451-C319-455E-B082-8EC17BD00BC7}" srcOrd="1" destOrd="0" presId="urn:microsoft.com/office/officeart/2005/8/layout/lProcess2"/>
    <dgm:cxn modelId="{7606E64E-1739-4AD0-9C1D-D4B54A62D75E}" type="presParOf" srcId="{8A79D095-2BCC-4805-97DE-44E3C7A055D7}" destId="{D98DC166-A48A-4EB0-B8FC-846323CB1583}" srcOrd="2" destOrd="0" presId="urn:microsoft.com/office/officeart/2005/8/layout/lProcess2"/>
    <dgm:cxn modelId="{9AB75F81-F181-4992-867E-3657EF79752B}" type="presParOf" srcId="{D98DC166-A48A-4EB0-B8FC-846323CB1583}" destId="{F279BB95-FF65-47FD-B61F-CBC9EC595941}" srcOrd="0" destOrd="0" presId="urn:microsoft.com/office/officeart/2005/8/layout/lProcess2"/>
    <dgm:cxn modelId="{0139E846-820F-40A3-B1FD-EE7F234117AC}" type="presParOf" srcId="{F279BB95-FF65-47FD-B61F-CBC9EC595941}" destId="{2AD13A4F-A702-4761-BFCF-7A9804146A8B}" srcOrd="0" destOrd="0" presId="urn:microsoft.com/office/officeart/2005/8/layout/lProcess2"/>
    <dgm:cxn modelId="{4E560E1D-9AA8-4B89-9BAF-276F18700CDA}" type="presParOf" srcId="{F279BB95-FF65-47FD-B61F-CBC9EC595941}" destId="{FC8788AA-9270-4987-80FD-E7DF9AB8B4C8}" srcOrd="1" destOrd="0" presId="urn:microsoft.com/office/officeart/2005/8/layout/lProcess2"/>
    <dgm:cxn modelId="{A8F28AEB-243D-47A7-9BD0-7629B8DBCE8A}" type="presParOf" srcId="{F279BB95-FF65-47FD-B61F-CBC9EC595941}" destId="{645D4504-C585-4E0E-A909-9246CFF5701C}" srcOrd="2" destOrd="0" presId="urn:microsoft.com/office/officeart/2005/8/layout/lProcess2"/>
    <dgm:cxn modelId="{8595C22D-115B-4902-9BE6-4F77137E2734}" type="presParOf" srcId="{7FB07A55-89D9-442C-9FDC-513C01B8DFA0}" destId="{891F62DE-B4C5-4ECE-A89D-959118901E89}" srcOrd="5" destOrd="0" presId="urn:microsoft.com/office/officeart/2005/8/layout/lProcess2"/>
    <dgm:cxn modelId="{2FD7444E-3D53-4CDA-AB88-4CC1A0068979}" type="presParOf" srcId="{7FB07A55-89D9-442C-9FDC-513C01B8DFA0}" destId="{ADBB2739-8267-4803-9519-A288E75BDEE0}" srcOrd="6" destOrd="0" presId="urn:microsoft.com/office/officeart/2005/8/layout/lProcess2"/>
    <dgm:cxn modelId="{8DF7C990-91AE-435D-96F8-67A40D2C06C4}" type="presParOf" srcId="{ADBB2739-8267-4803-9519-A288E75BDEE0}" destId="{49E0F158-F58F-48F3-9F0B-28DE435344F9}" srcOrd="0" destOrd="0" presId="urn:microsoft.com/office/officeart/2005/8/layout/lProcess2"/>
    <dgm:cxn modelId="{8A76AA8C-9125-48E3-B43E-378104B4313D}" type="presParOf" srcId="{ADBB2739-8267-4803-9519-A288E75BDEE0}" destId="{7EE089C9-3F5E-47DE-876F-4C94257A1900}" srcOrd="1" destOrd="0" presId="urn:microsoft.com/office/officeart/2005/8/layout/lProcess2"/>
    <dgm:cxn modelId="{2F1C19C0-D91E-4459-9FF0-6CE50ED5245D}" type="presParOf" srcId="{ADBB2739-8267-4803-9519-A288E75BDEE0}" destId="{16E51DB0-E80F-455C-B4ED-E2100A61C2FB}" srcOrd="2" destOrd="0" presId="urn:microsoft.com/office/officeart/2005/8/layout/lProcess2"/>
    <dgm:cxn modelId="{2E258368-8F82-4F4B-85DA-7B89970327C0}" type="presParOf" srcId="{16E51DB0-E80F-455C-B4ED-E2100A61C2FB}" destId="{672C7404-BCA8-453F-974D-1EFC29397106}" srcOrd="0" destOrd="0" presId="urn:microsoft.com/office/officeart/2005/8/layout/lProcess2"/>
    <dgm:cxn modelId="{BB2741E6-02D1-4217-B551-4554763CC1EE}" type="presParOf" srcId="{7FB07A55-89D9-442C-9FDC-513C01B8DFA0}" destId="{15579323-D8C0-4E80-87A8-27216A995337}" srcOrd="7" destOrd="0" presId="urn:microsoft.com/office/officeart/2005/8/layout/lProcess2"/>
    <dgm:cxn modelId="{7E81AB9D-19AE-442E-B67C-F33B4DEA7970}" type="presParOf" srcId="{7FB07A55-89D9-442C-9FDC-513C01B8DFA0}" destId="{6474CF1E-2987-4892-9696-36FD9C7A82BC}" srcOrd="8" destOrd="0" presId="urn:microsoft.com/office/officeart/2005/8/layout/lProcess2"/>
    <dgm:cxn modelId="{D320C76C-5BF7-463E-974C-BD08907B197C}" type="presParOf" srcId="{6474CF1E-2987-4892-9696-36FD9C7A82BC}" destId="{3EB13D07-914C-4A9F-9C38-DD9EB823CCC8}" srcOrd="0" destOrd="0" presId="urn:microsoft.com/office/officeart/2005/8/layout/lProcess2"/>
    <dgm:cxn modelId="{DBCD066E-9ED0-4608-BFEA-383993133298}" type="presParOf" srcId="{6474CF1E-2987-4892-9696-36FD9C7A82BC}" destId="{0A22F14F-125C-4643-A817-F5ECD6A7FCC9}" srcOrd="1" destOrd="0" presId="urn:microsoft.com/office/officeart/2005/8/layout/lProcess2"/>
    <dgm:cxn modelId="{C7934109-090F-4FC0-BEB6-F22AFEAFFEA3}" type="presParOf" srcId="{6474CF1E-2987-4892-9696-36FD9C7A82BC}" destId="{1699C106-3EC7-49A0-BC45-E71B079EA018}" srcOrd="2" destOrd="0" presId="urn:microsoft.com/office/officeart/2005/8/layout/lProcess2"/>
    <dgm:cxn modelId="{C57E3024-17D9-42CA-87EE-B84FBA04DF8E}" type="presParOf" srcId="{1699C106-3EC7-49A0-BC45-E71B079EA018}" destId="{BE04545D-2434-4062-86A4-EF515DCEDF3D}" srcOrd="0" destOrd="0" presId="urn:microsoft.com/office/officeart/2005/8/layout/lProcess2"/>
    <dgm:cxn modelId="{233C6ADC-9338-4FF5-A151-80B922144268}" type="presParOf" srcId="{7FB07A55-89D9-442C-9FDC-513C01B8DFA0}" destId="{4A78E87D-CCF2-4836-8502-931B4D8F271B}" srcOrd="9" destOrd="0" presId="urn:microsoft.com/office/officeart/2005/8/layout/lProcess2"/>
    <dgm:cxn modelId="{E6B21686-9E25-496C-A986-84FEE19A2899}" type="presParOf" srcId="{7FB07A55-89D9-442C-9FDC-513C01B8DFA0}" destId="{F843F7E3-DEA8-47CD-8E01-D22B76AB2E2D}" srcOrd="10" destOrd="0" presId="urn:microsoft.com/office/officeart/2005/8/layout/lProcess2"/>
    <dgm:cxn modelId="{403A2F83-82C8-4DDA-A2AF-EF21A5A9D719}" type="presParOf" srcId="{F843F7E3-DEA8-47CD-8E01-D22B76AB2E2D}" destId="{C2B8EF8B-3CB9-49BF-930C-7AA84434C8BF}" srcOrd="0" destOrd="0" presId="urn:microsoft.com/office/officeart/2005/8/layout/lProcess2"/>
    <dgm:cxn modelId="{2D8625F9-6171-45BB-B38D-24A71972A336}" type="presParOf" srcId="{F843F7E3-DEA8-47CD-8E01-D22B76AB2E2D}" destId="{3C62680A-CCDF-410E-BF66-D3ECC7AA4CB4}" srcOrd="1" destOrd="0" presId="urn:microsoft.com/office/officeart/2005/8/layout/lProcess2"/>
    <dgm:cxn modelId="{C9B45E5C-EC22-447F-A1D1-F4CEBDE136A6}" type="presParOf" srcId="{F843F7E3-DEA8-47CD-8E01-D22B76AB2E2D}" destId="{0EB6919C-3AA8-4167-BD05-CF67D618DFCE}" srcOrd="2" destOrd="0" presId="urn:microsoft.com/office/officeart/2005/8/layout/lProcess2"/>
    <dgm:cxn modelId="{616034CA-6EDF-46CA-9D98-94AA74B371AD}" type="presParOf" srcId="{0EB6919C-3AA8-4167-BD05-CF67D618DFCE}" destId="{35ACEB6C-3324-4548-A932-6104000A6B02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02382F-7AE9-4AA4-8050-752D0E76A6E5}" type="doc">
      <dgm:prSet loTypeId="urn:microsoft.com/office/officeart/2005/8/layout/defaul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2790CC1-DD45-40F8-B17D-A0EEE04DFBA5}">
      <dgm:prSet phldrT="[Текст]"/>
      <dgm:spPr/>
      <dgm:t>
        <a:bodyPr/>
        <a:lstStyle/>
        <a:p>
          <a:r>
            <a:rPr lang="ru-RU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Линейная регрессия</a:t>
          </a:r>
        </a:p>
      </dgm:t>
    </dgm:pt>
    <dgm:pt modelId="{FE2B2132-A087-4E51-AA82-4227D9C54357}" type="parTrans" cxnId="{7771EFDD-2BE7-454E-A8C6-9E90B494DD7D}">
      <dgm:prSet/>
      <dgm:spPr/>
      <dgm:t>
        <a:bodyPr/>
        <a:lstStyle/>
        <a:p>
          <a:endParaRPr lang="ru-RU"/>
        </a:p>
      </dgm:t>
    </dgm:pt>
    <dgm:pt modelId="{1C38A55F-BCD3-4CA1-BA59-E5D8E5939B1F}" type="sibTrans" cxnId="{7771EFDD-2BE7-454E-A8C6-9E90B494DD7D}">
      <dgm:prSet/>
      <dgm:spPr/>
      <dgm:t>
        <a:bodyPr/>
        <a:lstStyle/>
        <a:p>
          <a:endParaRPr lang="ru-RU"/>
        </a:p>
      </dgm:t>
    </dgm:pt>
    <dgm:pt modelId="{729E8AB5-F357-4A59-900E-40CB17EF5D54}">
      <dgm:prSet phldrT="[Текст]"/>
      <dgm:spPr/>
      <dgm:t>
        <a:bodyPr/>
        <a:lstStyle/>
        <a:p>
          <a:r>
            <a:rPr lang="ru-RU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Регрессия k-ближайших соседей</a:t>
          </a:r>
        </a:p>
      </dgm:t>
    </dgm:pt>
    <dgm:pt modelId="{E8BF2DAC-3FE0-47B0-89A4-4B4EB59BD200}" type="parTrans" cxnId="{659DB95A-3244-46A7-8C0F-62230244D93E}">
      <dgm:prSet/>
      <dgm:spPr/>
      <dgm:t>
        <a:bodyPr/>
        <a:lstStyle/>
        <a:p>
          <a:endParaRPr lang="ru-RU"/>
        </a:p>
      </dgm:t>
    </dgm:pt>
    <dgm:pt modelId="{6AF0B5CC-A455-44DE-B474-451D0EE8769D}" type="sibTrans" cxnId="{659DB95A-3244-46A7-8C0F-62230244D93E}">
      <dgm:prSet/>
      <dgm:spPr/>
      <dgm:t>
        <a:bodyPr/>
        <a:lstStyle/>
        <a:p>
          <a:endParaRPr lang="ru-RU"/>
        </a:p>
      </dgm:t>
    </dgm:pt>
    <dgm:pt modelId="{26B5C9CB-BDAF-4594-B0F0-A2132F9CAE94}">
      <dgm:prSet/>
      <dgm:spPr/>
      <dgm:t>
        <a:bodyPr/>
        <a:lstStyle/>
        <a:p>
          <a:r>
            <a:rPr lang="ru-RU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Многослойный персептрон</a:t>
          </a:r>
        </a:p>
      </dgm:t>
    </dgm:pt>
    <dgm:pt modelId="{B8688722-B296-4920-904E-F11D4FF49504}" type="parTrans" cxnId="{95B080A9-E7FC-4C0C-AECF-3FC8CB689BB6}">
      <dgm:prSet/>
      <dgm:spPr/>
      <dgm:t>
        <a:bodyPr/>
        <a:lstStyle/>
        <a:p>
          <a:endParaRPr lang="ru-RU"/>
        </a:p>
      </dgm:t>
    </dgm:pt>
    <dgm:pt modelId="{87FA01DE-E8F6-4EE3-8D81-5322CD3FB83A}" type="sibTrans" cxnId="{95B080A9-E7FC-4C0C-AECF-3FC8CB689BB6}">
      <dgm:prSet/>
      <dgm:spPr/>
      <dgm:t>
        <a:bodyPr/>
        <a:lstStyle/>
        <a:p>
          <a:endParaRPr lang="ru-RU"/>
        </a:p>
      </dgm:t>
    </dgm:pt>
    <dgm:pt modelId="{8EDDB51D-1018-4FD3-8E33-DD2A1A6BF74E}">
      <dgm:prSet/>
      <dgm:spPr/>
      <dgm:t>
        <a:bodyPr/>
        <a:lstStyle/>
        <a:p>
          <a:r>
            <a:rPr lang="ru-RU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Случайный лес</a:t>
          </a:r>
        </a:p>
      </dgm:t>
    </dgm:pt>
    <dgm:pt modelId="{C2021C15-FAE4-44E9-AD77-9464FA66B248}" type="parTrans" cxnId="{DBD7A6AC-409C-4B2A-A836-3C432BD24EEA}">
      <dgm:prSet/>
      <dgm:spPr/>
      <dgm:t>
        <a:bodyPr/>
        <a:lstStyle/>
        <a:p>
          <a:endParaRPr lang="ru-RU"/>
        </a:p>
      </dgm:t>
    </dgm:pt>
    <dgm:pt modelId="{C15E08E2-AB80-4CE2-98BC-72326A302091}" type="sibTrans" cxnId="{DBD7A6AC-409C-4B2A-A836-3C432BD24EEA}">
      <dgm:prSet/>
      <dgm:spPr/>
      <dgm:t>
        <a:bodyPr/>
        <a:lstStyle/>
        <a:p>
          <a:endParaRPr lang="ru-RU"/>
        </a:p>
      </dgm:t>
    </dgm:pt>
    <dgm:pt modelId="{389C70B4-ED0C-49A9-A810-29FD35DAE5F7}">
      <dgm:prSet/>
      <dgm:spPr/>
      <dgm:t>
        <a:bodyPr/>
        <a:lstStyle/>
        <a:p>
          <a:r>
            <a:rPr lang="ru-RU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Лассо регрессия</a:t>
          </a:r>
        </a:p>
      </dgm:t>
    </dgm:pt>
    <dgm:pt modelId="{B1CE14E7-AB31-49A2-8D24-043B30A8E577}" type="parTrans" cxnId="{198D624D-C4C3-4B32-A5D5-386C13B95B66}">
      <dgm:prSet/>
      <dgm:spPr/>
      <dgm:t>
        <a:bodyPr/>
        <a:lstStyle/>
        <a:p>
          <a:endParaRPr lang="ru-RU"/>
        </a:p>
      </dgm:t>
    </dgm:pt>
    <dgm:pt modelId="{67392785-7F8D-452B-9315-A8BE49E9E8CB}" type="sibTrans" cxnId="{198D624D-C4C3-4B32-A5D5-386C13B95B66}">
      <dgm:prSet/>
      <dgm:spPr/>
      <dgm:t>
        <a:bodyPr/>
        <a:lstStyle/>
        <a:p>
          <a:endParaRPr lang="ru-RU"/>
        </a:p>
      </dgm:t>
    </dgm:pt>
    <dgm:pt modelId="{BA3F9318-D5B2-434A-A0A3-6C4C86C57E66}" type="pres">
      <dgm:prSet presAssocID="{4E02382F-7AE9-4AA4-8050-752D0E76A6E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9368015-C648-4CF0-B424-584837AF315B}" type="pres">
      <dgm:prSet presAssocID="{22790CC1-DD45-40F8-B17D-A0EEE04DFBA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3C78479-DD95-41CB-9106-52234FD924F4}" type="pres">
      <dgm:prSet presAssocID="{1C38A55F-BCD3-4CA1-BA59-E5D8E5939B1F}" presName="sibTrans" presStyleCnt="0"/>
      <dgm:spPr/>
    </dgm:pt>
    <dgm:pt modelId="{2650DA51-7B41-49E6-B027-6B4846071072}" type="pres">
      <dgm:prSet presAssocID="{729E8AB5-F357-4A59-900E-40CB17EF5D54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FA56962-3F04-45F9-B089-710C315A358B}" type="pres">
      <dgm:prSet presAssocID="{6AF0B5CC-A455-44DE-B474-451D0EE8769D}" presName="sibTrans" presStyleCnt="0"/>
      <dgm:spPr/>
    </dgm:pt>
    <dgm:pt modelId="{6FE5B79C-6A8C-4953-9D99-011A53230D2D}" type="pres">
      <dgm:prSet presAssocID="{8EDDB51D-1018-4FD3-8E33-DD2A1A6BF74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0AF90B2-3C6E-451A-8647-386F62B93838}" type="pres">
      <dgm:prSet presAssocID="{C15E08E2-AB80-4CE2-98BC-72326A302091}" presName="sibTrans" presStyleCnt="0"/>
      <dgm:spPr/>
    </dgm:pt>
    <dgm:pt modelId="{EB6D9FDA-E2E7-4EF2-B52D-DE8C8B06B4D7}" type="pres">
      <dgm:prSet presAssocID="{389C70B4-ED0C-49A9-A810-29FD35DAE5F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DE12FE0-6D24-475D-9E14-EB0CCEBBDC2F}" type="pres">
      <dgm:prSet presAssocID="{67392785-7F8D-452B-9315-A8BE49E9E8CB}" presName="sibTrans" presStyleCnt="0"/>
      <dgm:spPr/>
    </dgm:pt>
    <dgm:pt modelId="{1FE7F5C7-D623-4BD2-B6D2-61CA324E4AA5}" type="pres">
      <dgm:prSet presAssocID="{26B5C9CB-BDAF-4594-B0F0-A2132F9CAE9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88F7A1E-11CB-4CAE-96E2-1A7EFA6E3D39}" type="presOf" srcId="{26B5C9CB-BDAF-4594-B0F0-A2132F9CAE94}" destId="{1FE7F5C7-D623-4BD2-B6D2-61CA324E4AA5}" srcOrd="0" destOrd="0" presId="urn:microsoft.com/office/officeart/2005/8/layout/default"/>
    <dgm:cxn modelId="{659DB95A-3244-46A7-8C0F-62230244D93E}" srcId="{4E02382F-7AE9-4AA4-8050-752D0E76A6E5}" destId="{729E8AB5-F357-4A59-900E-40CB17EF5D54}" srcOrd="1" destOrd="0" parTransId="{E8BF2DAC-3FE0-47B0-89A4-4B4EB59BD200}" sibTransId="{6AF0B5CC-A455-44DE-B474-451D0EE8769D}"/>
    <dgm:cxn modelId="{7771EFDD-2BE7-454E-A8C6-9E90B494DD7D}" srcId="{4E02382F-7AE9-4AA4-8050-752D0E76A6E5}" destId="{22790CC1-DD45-40F8-B17D-A0EEE04DFBA5}" srcOrd="0" destOrd="0" parTransId="{FE2B2132-A087-4E51-AA82-4227D9C54357}" sibTransId="{1C38A55F-BCD3-4CA1-BA59-E5D8E5939B1F}"/>
    <dgm:cxn modelId="{DBD7A6AC-409C-4B2A-A836-3C432BD24EEA}" srcId="{4E02382F-7AE9-4AA4-8050-752D0E76A6E5}" destId="{8EDDB51D-1018-4FD3-8E33-DD2A1A6BF74E}" srcOrd="2" destOrd="0" parTransId="{C2021C15-FAE4-44E9-AD77-9464FA66B248}" sibTransId="{C15E08E2-AB80-4CE2-98BC-72326A302091}"/>
    <dgm:cxn modelId="{CBB2AEA7-2DC9-46BE-9F19-BD9DFC427F92}" type="presOf" srcId="{8EDDB51D-1018-4FD3-8E33-DD2A1A6BF74E}" destId="{6FE5B79C-6A8C-4953-9D99-011A53230D2D}" srcOrd="0" destOrd="0" presId="urn:microsoft.com/office/officeart/2005/8/layout/default"/>
    <dgm:cxn modelId="{95B080A9-E7FC-4C0C-AECF-3FC8CB689BB6}" srcId="{4E02382F-7AE9-4AA4-8050-752D0E76A6E5}" destId="{26B5C9CB-BDAF-4594-B0F0-A2132F9CAE94}" srcOrd="4" destOrd="0" parTransId="{B8688722-B296-4920-904E-F11D4FF49504}" sibTransId="{87FA01DE-E8F6-4EE3-8D81-5322CD3FB83A}"/>
    <dgm:cxn modelId="{D039C158-73B7-4294-804A-3F6429FFE232}" type="presOf" srcId="{389C70B4-ED0C-49A9-A810-29FD35DAE5F7}" destId="{EB6D9FDA-E2E7-4EF2-B52D-DE8C8B06B4D7}" srcOrd="0" destOrd="0" presId="urn:microsoft.com/office/officeart/2005/8/layout/default"/>
    <dgm:cxn modelId="{198D624D-C4C3-4B32-A5D5-386C13B95B66}" srcId="{4E02382F-7AE9-4AA4-8050-752D0E76A6E5}" destId="{389C70B4-ED0C-49A9-A810-29FD35DAE5F7}" srcOrd="3" destOrd="0" parTransId="{B1CE14E7-AB31-49A2-8D24-043B30A8E577}" sibTransId="{67392785-7F8D-452B-9315-A8BE49E9E8CB}"/>
    <dgm:cxn modelId="{DCA474A8-22AA-4560-A152-9693ECD1C530}" type="presOf" srcId="{4E02382F-7AE9-4AA4-8050-752D0E76A6E5}" destId="{BA3F9318-D5B2-434A-A0A3-6C4C86C57E66}" srcOrd="0" destOrd="0" presId="urn:microsoft.com/office/officeart/2005/8/layout/default"/>
    <dgm:cxn modelId="{377BF832-26FF-4997-A551-099A2775FFF4}" type="presOf" srcId="{22790CC1-DD45-40F8-B17D-A0EEE04DFBA5}" destId="{A9368015-C648-4CF0-B424-584837AF315B}" srcOrd="0" destOrd="0" presId="urn:microsoft.com/office/officeart/2005/8/layout/default"/>
    <dgm:cxn modelId="{34E7CD9C-66FD-47E0-A182-924A3F628C93}" type="presOf" srcId="{729E8AB5-F357-4A59-900E-40CB17EF5D54}" destId="{2650DA51-7B41-49E6-B027-6B4846071072}" srcOrd="0" destOrd="0" presId="urn:microsoft.com/office/officeart/2005/8/layout/default"/>
    <dgm:cxn modelId="{467E350C-1CB8-40EC-B034-6346F2DD81F7}" type="presParOf" srcId="{BA3F9318-D5B2-434A-A0A3-6C4C86C57E66}" destId="{A9368015-C648-4CF0-B424-584837AF315B}" srcOrd="0" destOrd="0" presId="urn:microsoft.com/office/officeart/2005/8/layout/default"/>
    <dgm:cxn modelId="{F12E9EA6-4295-49F4-9FA0-42F2FC0115F1}" type="presParOf" srcId="{BA3F9318-D5B2-434A-A0A3-6C4C86C57E66}" destId="{F3C78479-DD95-41CB-9106-52234FD924F4}" srcOrd="1" destOrd="0" presId="urn:microsoft.com/office/officeart/2005/8/layout/default"/>
    <dgm:cxn modelId="{64A882FD-0327-4C0F-B383-FF750007FE5F}" type="presParOf" srcId="{BA3F9318-D5B2-434A-A0A3-6C4C86C57E66}" destId="{2650DA51-7B41-49E6-B027-6B4846071072}" srcOrd="2" destOrd="0" presId="urn:microsoft.com/office/officeart/2005/8/layout/default"/>
    <dgm:cxn modelId="{A4E5B32F-D8B9-4E8A-963A-BA0F61430221}" type="presParOf" srcId="{BA3F9318-D5B2-434A-A0A3-6C4C86C57E66}" destId="{1FA56962-3F04-45F9-B089-710C315A358B}" srcOrd="3" destOrd="0" presId="urn:microsoft.com/office/officeart/2005/8/layout/default"/>
    <dgm:cxn modelId="{37B50406-9F2E-4653-8E7F-52710C0387DC}" type="presParOf" srcId="{BA3F9318-D5B2-434A-A0A3-6C4C86C57E66}" destId="{6FE5B79C-6A8C-4953-9D99-011A53230D2D}" srcOrd="4" destOrd="0" presId="urn:microsoft.com/office/officeart/2005/8/layout/default"/>
    <dgm:cxn modelId="{6943559C-46CE-4423-B25C-A62AF78600E3}" type="presParOf" srcId="{BA3F9318-D5B2-434A-A0A3-6C4C86C57E66}" destId="{40AF90B2-3C6E-451A-8647-386F62B93838}" srcOrd="5" destOrd="0" presId="urn:microsoft.com/office/officeart/2005/8/layout/default"/>
    <dgm:cxn modelId="{68D75882-080B-45F0-8F58-C4AB301F2015}" type="presParOf" srcId="{BA3F9318-D5B2-434A-A0A3-6C4C86C57E66}" destId="{EB6D9FDA-E2E7-4EF2-B52D-DE8C8B06B4D7}" srcOrd="6" destOrd="0" presId="urn:microsoft.com/office/officeart/2005/8/layout/default"/>
    <dgm:cxn modelId="{75003AFE-2B3E-4123-A079-74C2D777592B}" type="presParOf" srcId="{BA3F9318-D5B2-434A-A0A3-6C4C86C57E66}" destId="{8DE12FE0-6D24-475D-9E14-EB0CCEBBDC2F}" srcOrd="7" destOrd="0" presId="urn:microsoft.com/office/officeart/2005/8/layout/default"/>
    <dgm:cxn modelId="{2FDB2A93-79E0-4C9B-9574-B7001AA86798}" type="presParOf" srcId="{BA3F9318-D5B2-434A-A0A3-6C4C86C57E66}" destId="{1FE7F5C7-D623-4BD2-B6D2-61CA324E4AA5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11B465-D546-4BF5-BEC6-09504BB1DDD8}" type="doc">
      <dgm:prSet loTypeId="urn:microsoft.com/office/officeart/2005/8/layout/equation2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14CB62F-ABD3-4907-BBBF-395AA18E305E}">
      <dgm:prSet phldrT="[Текст]" custT="1"/>
      <dgm:spPr/>
      <dgm:t>
        <a:bodyPr/>
        <a:lstStyle/>
        <a:p>
          <a:pPr algn="ctr"/>
          <a:r>
            <a:rPr lang="en-US" sz="1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X_bp</a:t>
          </a:r>
          <a:endParaRPr lang="ru-RU" sz="14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09DC27C0-DFAE-47FE-A461-5135B5D727ED}" type="parTrans" cxnId="{E23733B7-9F31-44B4-B970-9B1FA20FB28F}">
      <dgm:prSet/>
      <dgm:spPr/>
      <dgm:t>
        <a:bodyPr/>
        <a:lstStyle/>
        <a:p>
          <a:endParaRPr lang="ru-RU"/>
        </a:p>
      </dgm:t>
    </dgm:pt>
    <dgm:pt modelId="{E259DA73-A847-4690-83B5-3EA7E803FC7E}" type="sibTrans" cxnId="{E23733B7-9F31-44B4-B970-9B1FA20FB28F}">
      <dgm:prSet/>
      <dgm:spPr/>
      <dgm:t>
        <a:bodyPr/>
        <a:lstStyle/>
        <a:p>
          <a:r>
            <a:rPr lang="en-US" b="1" dirty="0">
              <a:solidFill>
                <a:schemeClr val="accent1">
                  <a:lumMod val="75000"/>
                </a:schemeClr>
              </a:solidFill>
            </a:rPr>
            <a:t>Inner</a:t>
          </a:r>
          <a:endParaRPr lang="ru-RU" dirty="0"/>
        </a:p>
      </dgm:t>
    </dgm:pt>
    <dgm:pt modelId="{21FE8CEF-AE48-4F3B-BF92-D20B7D207B04}">
      <dgm:prSet phldrT="[Текст]" custT="1"/>
      <dgm:spPr/>
      <dgm:t>
        <a:bodyPr/>
        <a:lstStyle/>
        <a:p>
          <a:pPr algn="l"/>
          <a:r>
            <a:rPr lang="ru-RU" sz="1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Признаков: 10</a:t>
          </a:r>
        </a:p>
      </dgm:t>
    </dgm:pt>
    <dgm:pt modelId="{21473C68-C331-498D-A3DF-4A1929FEBBD7}" type="parTrans" cxnId="{9710AD41-D1F3-4883-A147-E0F96050C782}">
      <dgm:prSet/>
      <dgm:spPr/>
      <dgm:t>
        <a:bodyPr/>
        <a:lstStyle/>
        <a:p>
          <a:endParaRPr lang="ru-RU"/>
        </a:p>
      </dgm:t>
    </dgm:pt>
    <dgm:pt modelId="{991ECF1E-78D4-4E26-BA84-F8202F4CF5FF}" type="sibTrans" cxnId="{9710AD41-D1F3-4883-A147-E0F96050C782}">
      <dgm:prSet/>
      <dgm:spPr/>
      <dgm:t>
        <a:bodyPr/>
        <a:lstStyle/>
        <a:p>
          <a:endParaRPr lang="ru-RU"/>
        </a:p>
      </dgm:t>
    </dgm:pt>
    <dgm:pt modelId="{E537FACF-8C5F-4C3F-BDCE-4537FEFF9FE0}">
      <dgm:prSet phldrT="[Текст]" custT="1"/>
      <dgm:spPr/>
      <dgm:t>
        <a:bodyPr/>
        <a:lstStyle/>
        <a:p>
          <a:pPr algn="l"/>
          <a:r>
            <a:rPr lang="ru-RU" sz="1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Кол-во строк: 1023</a:t>
          </a:r>
        </a:p>
      </dgm:t>
    </dgm:pt>
    <dgm:pt modelId="{AD6B7E69-1DC6-4981-9E7F-7FB61AF3F571}" type="parTrans" cxnId="{558B4D73-C09B-452F-B503-A3A73993CD98}">
      <dgm:prSet/>
      <dgm:spPr/>
      <dgm:t>
        <a:bodyPr/>
        <a:lstStyle/>
        <a:p>
          <a:endParaRPr lang="ru-RU"/>
        </a:p>
      </dgm:t>
    </dgm:pt>
    <dgm:pt modelId="{C867236D-C5F4-4B5C-ACAC-A54FB4586D30}" type="sibTrans" cxnId="{558B4D73-C09B-452F-B503-A3A73993CD98}">
      <dgm:prSet/>
      <dgm:spPr/>
      <dgm:t>
        <a:bodyPr/>
        <a:lstStyle/>
        <a:p>
          <a:endParaRPr lang="ru-RU"/>
        </a:p>
      </dgm:t>
    </dgm:pt>
    <dgm:pt modelId="{EEEDEA8E-FB1C-42E0-A462-514F368ADB2E}">
      <dgm:prSet phldrT="[Текст]"/>
      <dgm:spPr/>
      <dgm:t>
        <a:bodyPr/>
        <a:lstStyle/>
        <a:p>
          <a:pPr algn="ctr"/>
          <a:r>
            <a:rPr lang="en-US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X_nup</a:t>
          </a:r>
          <a:endParaRPr lang="ru-RU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CFDD7B78-BC1C-4F1D-B4F8-95F69B23DCC5}" type="parTrans" cxnId="{0DD16D55-5373-4E57-B3F8-0BF1C495880A}">
      <dgm:prSet/>
      <dgm:spPr/>
      <dgm:t>
        <a:bodyPr/>
        <a:lstStyle/>
        <a:p>
          <a:endParaRPr lang="ru-RU"/>
        </a:p>
      </dgm:t>
    </dgm:pt>
    <dgm:pt modelId="{FD7CD1A9-E7C3-4404-9458-C70B9102811F}" type="sibTrans" cxnId="{0DD16D55-5373-4E57-B3F8-0BF1C495880A}">
      <dgm:prSet custT="1"/>
      <dgm:spPr/>
      <dgm:t>
        <a:bodyPr/>
        <a:lstStyle/>
        <a:p>
          <a:endParaRPr lang="ru-RU" sz="800" b="1" dirty="0">
            <a:solidFill>
              <a:schemeClr val="accent1">
                <a:lumMod val="75000"/>
              </a:schemeClr>
            </a:solidFill>
          </a:endParaRPr>
        </a:p>
      </dgm:t>
    </dgm:pt>
    <dgm:pt modelId="{F43DDB29-EC13-44E0-81CD-1812EB08C803}">
      <dgm:prSet phldrT="[Текст]"/>
      <dgm:spPr/>
      <dgm:t>
        <a:bodyPr/>
        <a:lstStyle/>
        <a:p>
          <a:pPr algn="ctr"/>
          <a:r>
            <a:rPr lang="en-US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df</a:t>
          </a:r>
          <a:endParaRPr lang="ru-RU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6D8F7EEB-CDCA-4019-A318-950AA21F2FCA}" type="parTrans" cxnId="{8B7D4915-2F14-4B12-9082-13DBC494C864}">
      <dgm:prSet/>
      <dgm:spPr/>
      <dgm:t>
        <a:bodyPr/>
        <a:lstStyle/>
        <a:p>
          <a:endParaRPr lang="ru-RU"/>
        </a:p>
      </dgm:t>
    </dgm:pt>
    <dgm:pt modelId="{A6287027-761B-4608-A309-343A809417FC}" type="sibTrans" cxnId="{8B7D4915-2F14-4B12-9082-13DBC494C864}">
      <dgm:prSet/>
      <dgm:spPr/>
      <dgm:t>
        <a:bodyPr/>
        <a:lstStyle/>
        <a:p>
          <a:endParaRPr lang="ru-RU"/>
        </a:p>
      </dgm:t>
    </dgm:pt>
    <dgm:pt modelId="{A9815F84-C7CA-4D62-ADC1-80BC2C98F1F1}">
      <dgm:prSet phldrT="[Текст]"/>
      <dgm:spPr/>
      <dgm:t>
        <a:bodyPr/>
        <a:lstStyle/>
        <a:p>
          <a:pPr algn="l"/>
          <a:r>
            <a:rPr lang="ru-RU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Признаков: </a:t>
          </a:r>
          <a:r>
            <a:rPr lang="en-US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13</a:t>
          </a:r>
          <a:endParaRPr lang="ru-RU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2D948145-F626-4358-A515-5266E338C306}" type="parTrans" cxnId="{2F53998B-606E-49A3-8896-50981F3A4FFF}">
      <dgm:prSet/>
      <dgm:spPr/>
      <dgm:t>
        <a:bodyPr/>
        <a:lstStyle/>
        <a:p>
          <a:endParaRPr lang="ru-RU"/>
        </a:p>
      </dgm:t>
    </dgm:pt>
    <dgm:pt modelId="{2539EAEB-BE70-4CC6-937D-EFDCAA5F1EC7}" type="sibTrans" cxnId="{2F53998B-606E-49A3-8896-50981F3A4FFF}">
      <dgm:prSet/>
      <dgm:spPr/>
      <dgm:t>
        <a:bodyPr/>
        <a:lstStyle/>
        <a:p>
          <a:endParaRPr lang="ru-RU"/>
        </a:p>
      </dgm:t>
    </dgm:pt>
    <dgm:pt modelId="{B54A36AC-309A-4C38-B6C2-2DC3A3C99E45}">
      <dgm:prSet phldrT="[Текст]"/>
      <dgm:spPr/>
      <dgm:t>
        <a:bodyPr/>
        <a:lstStyle/>
        <a:p>
          <a:pPr algn="l"/>
          <a:r>
            <a:rPr lang="ru-RU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Кол-во строк: 1023</a:t>
          </a:r>
        </a:p>
      </dgm:t>
    </dgm:pt>
    <dgm:pt modelId="{D4883D97-4376-42BC-A158-265408CCF48B}" type="parTrans" cxnId="{DDD04F47-A867-4A37-94F7-0D3F594023DB}">
      <dgm:prSet/>
      <dgm:spPr/>
      <dgm:t>
        <a:bodyPr/>
        <a:lstStyle/>
        <a:p>
          <a:endParaRPr lang="ru-RU"/>
        </a:p>
      </dgm:t>
    </dgm:pt>
    <dgm:pt modelId="{155B6C6D-E68F-4F1E-9B24-ED932A7F9618}" type="sibTrans" cxnId="{DDD04F47-A867-4A37-94F7-0D3F594023DB}">
      <dgm:prSet/>
      <dgm:spPr/>
      <dgm:t>
        <a:bodyPr/>
        <a:lstStyle/>
        <a:p>
          <a:endParaRPr lang="ru-RU"/>
        </a:p>
      </dgm:t>
    </dgm:pt>
    <dgm:pt modelId="{844FB820-6502-4603-BC51-0EB47F683E7B}">
      <dgm:prSet phldrT="[Текст]"/>
      <dgm:spPr/>
      <dgm:t>
        <a:bodyPr/>
        <a:lstStyle/>
        <a:p>
          <a:pPr algn="l"/>
          <a:r>
            <a:rPr lang="ru-RU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Кол-во строк: 10</a:t>
          </a:r>
          <a:r>
            <a:rPr lang="en-US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40</a:t>
          </a:r>
          <a:endParaRPr lang="ru-RU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4B4E42D5-B02A-4DFD-BCBC-F88CFB01423E}" type="parTrans" cxnId="{DB605B2D-A043-49BC-80D3-6642063CDCB3}">
      <dgm:prSet/>
      <dgm:spPr/>
      <dgm:t>
        <a:bodyPr/>
        <a:lstStyle/>
        <a:p>
          <a:endParaRPr lang="ru-RU"/>
        </a:p>
      </dgm:t>
    </dgm:pt>
    <dgm:pt modelId="{4F50ECE6-7E5C-4F5B-BC59-B5735B837C32}" type="sibTrans" cxnId="{DB605B2D-A043-49BC-80D3-6642063CDCB3}">
      <dgm:prSet/>
      <dgm:spPr/>
      <dgm:t>
        <a:bodyPr/>
        <a:lstStyle/>
        <a:p>
          <a:endParaRPr lang="ru-RU"/>
        </a:p>
      </dgm:t>
    </dgm:pt>
    <dgm:pt modelId="{1F02F9CF-C785-4FE6-87ED-080515FD59BB}">
      <dgm:prSet phldrT="[Текст]"/>
      <dgm:spPr/>
      <dgm:t>
        <a:bodyPr/>
        <a:lstStyle/>
        <a:p>
          <a:pPr algn="l"/>
          <a:r>
            <a:rPr lang="ru-RU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Признаков: </a:t>
          </a:r>
          <a:r>
            <a:rPr lang="en-US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3</a:t>
          </a:r>
          <a:endParaRPr lang="ru-RU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B0536A4A-4520-4B49-8C93-665157FB1D5B}" type="parTrans" cxnId="{B6E28A46-3012-4A51-BFC4-75BA7B0A3528}">
      <dgm:prSet/>
      <dgm:spPr/>
      <dgm:t>
        <a:bodyPr/>
        <a:lstStyle/>
        <a:p>
          <a:endParaRPr lang="ru-RU"/>
        </a:p>
      </dgm:t>
    </dgm:pt>
    <dgm:pt modelId="{13A854A1-8FF2-4823-B8C2-057EECA2A9E5}" type="sibTrans" cxnId="{B6E28A46-3012-4A51-BFC4-75BA7B0A3528}">
      <dgm:prSet/>
      <dgm:spPr/>
      <dgm:t>
        <a:bodyPr/>
        <a:lstStyle/>
        <a:p>
          <a:endParaRPr lang="ru-RU"/>
        </a:p>
      </dgm:t>
    </dgm:pt>
    <dgm:pt modelId="{95A1A1DE-0C11-4D9D-AA39-17355BBF9A68}" type="pres">
      <dgm:prSet presAssocID="{BF11B465-D546-4BF5-BEC6-09504BB1DDD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B5FB9E7-8BDD-423E-B1AB-A9C1832515F4}" type="pres">
      <dgm:prSet presAssocID="{BF11B465-D546-4BF5-BEC6-09504BB1DDD8}" presName="vNodes" presStyleCnt="0"/>
      <dgm:spPr/>
    </dgm:pt>
    <dgm:pt modelId="{B0F4CE4A-D28D-432A-B4EA-F65C4272D33A}" type="pres">
      <dgm:prSet presAssocID="{D14CB62F-ABD3-4907-BBBF-395AA18E305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4EB0E03-0A61-4C67-8F2F-2E812964FE6B}" type="pres">
      <dgm:prSet presAssocID="{E259DA73-A847-4690-83B5-3EA7E803FC7E}" presName="spacerT" presStyleCnt="0"/>
      <dgm:spPr/>
    </dgm:pt>
    <dgm:pt modelId="{2EA73D5E-7FC4-49E1-B85A-10D942DF9E30}" type="pres">
      <dgm:prSet presAssocID="{E259DA73-A847-4690-83B5-3EA7E803FC7E}" presName="sibTrans" presStyleLbl="sibTrans2D1" presStyleIdx="0" presStyleCnt="2"/>
      <dgm:spPr/>
      <dgm:t>
        <a:bodyPr/>
        <a:lstStyle/>
        <a:p>
          <a:endParaRPr lang="ru-RU"/>
        </a:p>
      </dgm:t>
    </dgm:pt>
    <dgm:pt modelId="{4EA5A46E-1010-47CF-8081-D397FDCFD8E8}" type="pres">
      <dgm:prSet presAssocID="{E259DA73-A847-4690-83B5-3EA7E803FC7E}" presName="spacerB" presStyleCnt="0"/>
      <dgm:spPr/>
    </dgm:pt>
    <dgm:pt modelId="{10B8C5CB-3471-47E6-8C1C-134324083CE5}" type="pres">
      <dgm:prSet presAssocID="{EEEDEA8E-FB1C-42E0-A462-514F368ADB2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FDF446D-C19D-4288-8D82-67DD5C58C3EF}" type="pres">
      <dgm:prSet presAssocID="{BF11B465-D546-4BF5-BEC6-09504BB1DDD8}" presName="sibTransLast" presStyleLbl="sibTrans2D1" presStyleIdx="1" presStyleCnt="2"/>
      <dgm:spPr/>
      <dgm:t>
        <a:bodyPr/>
        <a:lstStyle/>
        <a:p>
          <a:endParaRPr lang="ru-RU"/>
        </a:p>
      </dgm:t>
    </dgm:pt>
    <dgm:pt modelId="{8425E8A2-992C-4D14-BDC6-12FFE8E9E90C}" type="pres">
      <dgm:prSet presAssocID="{BF11B465-D546-4BF5-BEC6-09504BB1DDD8}" presName="connectorText" presStyleLbl="sibTrans2D1" presStyleIdx="1" presStyleCnt="2"/>
      <dgm:spPr/>
      <dgm:t>
        <a:bodyPr/>
        <a:lstStyle/>
        <a:p>
          <a:endParaRPr lang="ru-RU"/>
        </a:p>
      </dgm:t>
    </dgm:pt>
    <dgm:pt modelId="{961A00BF-4C0A-48D8-9573-EB6317F81FFC}" type="pres">
      <dgm:prSet presAssocID="{BF11B465-D546-4BF5-BEC6-09504BB1DDD8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B605B2D-A043-49BC-80D3-6642063CDCB3}" srcId="{EEEDEA8E-FB1C-42E0-A462-514F368ADB2E}" destId="{844FB820-6502-4603-BC51-0EB47F683E7B}" srcOrd="1" destOrd="0" parTransId="{4B4E42D5-B02A-4DFD-BCBC-F88CFB01423E}" sibTransId="{4F50ECE6-7E5C-4F5B-BC59-B5735B837C32}"/>
    <dgm:cxn modelId="{83D9D7E3-7754-4932-8EB1-2B197D8F32F3}" type="presOf" srcId="{FD7CD1A9-E7C3-4404-9458-C70B9102811F}" destId="{8425E8A2-992C-4D14-BDC6-12FFE8E9E90C}" srcOrd="1" destOrd="0" presId="urn:microsoft.com/office/officeart/2005/8/layout/equation2"/>
    <dgm:cxn modelId="{2F53998B-606E-49A3-8896-50981F3A4FFF}" srcId="{F43DDB29-EC13-44E0-81CD-1812EB08C803}" destId="{A9815F84-C7CA-4D62-ADC1-80BC2C98F1F1}" srcOrd="0" destOrd="0" parTransId="{2D948145-F626-4358-A515-5266E338C306}" sibTransId="{2539EAEB-BE70-4CC6-937D-EFDCAA5F1EC7}"/>
    <dgm:cxn modelId="{FCC3DB86-51BF-42A7-8CC0-C8AA2295666A}" type="presOf" srcId="{1F02F9CF-C785-4FE6-87ED-080515FD59BB}" destId="{10B8C5CB-3471-47E6-8C1C-134324083CE5}" srcOrd="0" destOrd="1" presId="urn:microsoft.com/office/officeart/2005/8/layout/equation2"/>
    <dgm:cxn modelId="{558B4D73-C09B-452F-B503-A3A73993CD98}" srcId="{D14CB62F-ABD3-4907-BBBF-395AA18E305E}" destId="{E537FACF-8C5F-4C3F-BDCE-4537FEFF9FE0}" srcOrd="1" destOrd="0" parTransId="{AD6B7E69-1DC6-4981-9E7F-7FB61AF3F571}" sibTransId="{C867236D-C5F4-4B5C-ACAC-A54FB4586D30}"/>
    <dgm:cxn modelId="{DDD04F47-A867-4A37-94F7-0D3F594023DB}" srcId="{F43DDB29-EC13-44E0-81CD-1812EB08C803}" destId="{B54A36AC-309A-4C38-B6C2-2DC3A3C99E45}" srcOrd="1" destOrd="0" parTransId="{D4883D97-4376-42BC-A158-265408CCF48B}" sibTransId="{155B6C6D-E68F-4F1E-9B24-ED932A7F9618}"/>
    <dgm:cxn modelId="{6F8608A2-BBE9-4432-BC34-48F253A0C335}" type="presOf" srcId="{E537FACF-8C5F-4C3F-BDCE-4537FEFF9FE0}" destId="{B0F4CE4A-D28D-432A-B4EA-F65C4272D33A}" srcOrd="0" destOrd="2" presId="urn:microsoft.com/office/officeart/2005/8/layout/equation2"/>
    <dgm:cxn modelId="{2FAD8D69-7CE6-46EF-B0BD-015C74C95080}" type="presOf" srcId="{A9815F84-C7CA-4D62-ADC1-80BC2C98F1F1}" destId="{961A00BF-4C0A-48D8-9573-EB6317F81FFC}" srcOrd="0" destOrd="1" presId="urn:microsoft.com/office/officeart/2005/8/layout/equation2"/>
    <dgm:cxn modelId="{91210B73-5C1A-48F8-B349-056B742DD28F}" type="presOf" srcId="{21FE8CEF-AE48-4F3B-BF92-D20B7D207B04}" destId="{B0F4CE4A-D28D-432A-B4EA-F65C4272D33A}" srcOrd="0" destOrd="1" presId="urn:microsoft.com/office/officeart/2005/8/layout/equation2"/>
    <dgm:cxn modelId="{BCB83F59-94A8-4714-93A5-D99813043503}" type="presOf" srcId="{BF11B465-D546-4BF5-BEC6-09504BB1DDD8}" destId="{95A1A1DE-0C11-4D9D-AA39-17355BBF9A68}" srcOrd="0" destOrd="0" presId="urn:microsoft.com/office/officeart/2005/8/layout/equation2"/>
    <dgm:cxn modelId="{B6E28A46-3012-4A51-BFC4-75BA7B0A3528}" srcId="{EEEDEA8E-FB1C-42E0-A462-514F368ADB2E}" destId="{1F02F9CF-C785-4FE6-87ED-080515FD59BB}" srcOrd="0" destOrd="0" parTransId="{B0536A4A-4520-4B49-8C93-665157FB1D5B}" sibTransId="{13A854A1-8FF2-4823-B8C2-057EECA2A9E5}"/>
    <dgm:cxn modelId="{51E6DF40-3FE6-4EAB-A03A-95ACF863FE6F}" type="presOf" srcId="{E259DA73-A847-4690-83B5-3EA7E803FC7E}" destId="{2EA73D5E-7FC4-49E1-B85A-10D942DF9E30}" srcOrd="0" destOrd="0" presId="urn:microsoft.com/office/officeart/2005/8/layout/equation2"/>
    <dgm:cxn modelId="{FEB6141F-B512-43CD-B863-936DF5016707}" type="presOf" srcId="{EEEDEA8E-FB1C-42E0-A462-514F368ADB2E}" destId="{10B8C5CB-3471-47E6-8C1C-134324083CE5}" srcOrd="0" destOrd="0" presId="urn:microsoft.com/office/officeart/2005/8/layout/equation2"/>
    <dgm:cxn modelId="{D3F8653D-B966-4DBB-AC38-A7F4CE60F78F}" type="presOf" srcId="{FD7CD1A9-E7C3-4404-9458-C70B9102811F}" destId="{9FDF446D-C19D-4288-8D82-67DD5C58C3EF}" srcOrd="0" destOrd="0" presId="urn:microsoft.com/office/officeart/2005/8/layout/equation2"/>
    <dgm:cxn modelId="{6996E4D2-F051-4D53-8E32-15A9BA770E10}" type="presOf" srcId="{B54A36AC-309A-4C38-B6C2-2DC3A3C99E45}" destId="{961A00BF-4C0A-48D8-9573-EB6317F81FFC}" srcOrd="0" destOrd="2" presId="urn:microsoft.com/office/officeart/2005/8/layout/equation2"/>
    <dgm:cxn modelId="{A4594660-CBD5-485B-88E2-400540E37D4E}" type="presOf" srcId="{844FB820-6502-4603-BC51-0EB47F683E7B}" destId="{10B8C5CB-3471-47E6-8C1C-134324083CE5}" srcOrd="0" destOrd="2" presId="urn:microsoft.com/office/officeart/2005/8/layout/equation2"/>
    <dgm:cxn modelId="{9710AD41-D1F3-4883-A147-E0F96050C782}" srcId="{D14CB62F-ABD3-4907-BBBF-395AA18E305E}" destId="{21FE8CEF-AE48-4F3B-BF92-D20B7D207B04}" srcOrd="0" destOrd="0" parTransId="{21473C68-C331-498D-A3DF-4A1929FEBBD7}" sibTransId="{991ECF1E-78D4-4E26-BA84-F8202F4CF5FF}"/>
    <dgm:cxn modelId="{8B7D4915-2F14-4B12-9082-13DBC494C864}" srcId="{BF11B465-D546-4BF5-BEC6-09504BB1DDD8}" destId="{F43DDB29-EC13-44E0-81CD-1812EB08C803}" srcOrd="2" destOrd="0" parTransId="{6D8F7EEB-CDCA-4019-A318-950AA21F2FCA}" sibTransId="{A6287027-761B-4608-A309-343A809417FC}"/>
    <dgm:cxn modelId="{72B969F8-17C4-4EF0-AFB3-0070AE9B591D}" type="presOf" srcId="{D14CB62F-ABD3-4907-BBBF-395AA18E305E}" destId="{B0F4CE4A-D28D-432A-B4EA-F65C4272D33A}" srcOrd="0" destOrd="0" presId="urn:microsoft.com/office/officeart/2005/8/layout/equation2"/>
    <dgm:cxn modelId="{0DD16D55-5373-4E57-B3F8-0BF1C495880A}" srcId="{BF11B465-D546-4BF5-BEC6-09504BB1DDD8}" destId="{EEEDEA8E-FB1C-42E0-A462-514F368ADB2E}" srcOrd="1" destOrd="0" parTransId="{CFDD7B78-BC1C-4F1D-B4F8-95F69B23DCC5}" sibTransId="{FD7CD1A9-E7C3-4404-9458-C70B9102811F}"/>
    <dgm:cxn modelId="{7AC4F044-9C4C-45F4-826E-64C31EEF27B6}" type="presOf" srcId="{F43DDB29-EC13-44E0-81CD-1812EB08C803}" destId="{961A00BF-4C0A-48D8-9573-EB6317F81FFC}" srcOrd="0" destOrd="0" presId="urn:microsoft.com/office/officeart/2005/8/layout/equation2"/>
    <dgm:cxn modelId="{E23733B7-9F31-44B4-B970-9B1FA20FB28F}" srcId="{BF11B465-D546-4BF5-BEC6-09504BB1DDD8}" destId="{D14CB62F-ABD3-4907-BBBF-395AA18E305E}" srcOrd="0" destOrd="0" parTransId="{09DC27C0-DFAE-47FE-A461-5135B5D727ED}" sibTransId="{E259DA73-A847-4690-83B5-3EA7E803FC7E}"/>
    <dgm:cxn modelId="{E13EFE16-8ABB-4A9F-9D7B-B562442FE581}" type="presParOf" srcId="{95A1A1DE-0C11-4D9D-AA39-17355BBF9A68}" destId="{5B5FB9E7-8BDD-423E-B1AB-A9C1832515F4}" srcOrd="0" destOrd="0" presId="urn:microsoft.com/office/officeart/2005/8/layout/equation2"/>
    <dgm:cxn modelId="{8E181A6B-7F47-4ABC-84C0-C132D80A240B}" type="presParOf" srcId="{5B5FB9E7-8BDD-423E-B1AB-A9C1832515F4}" destId="{B0F4CE4A-D28D-432A-B4EA-F65C4272D33A}" srcOrd="0" destOrd="0" presId="urn:microsoft.com/office/officeart/2005/8/layout/equation2"/>
    <dgm:cxn modelId="{B98CD4E1-5BE2-4E4D-9C01-67AF8DAD96B8}" type="presParOf" srcId="{5B5FB9E7-8BDD-423E-B1AB-A9C1832515F4}" destId="{A4EB0E03-0A61-4C67-8F2F-2E812964FE6B}" srcOrd="1" destOrd="0" presId="urn:microsoft.com/office/officeart/2005/8/layout/equation2"/>
    <dgm:cxn modelId="{33C00CA0-98AF-4E1B-9092-AC70DC8FB38B}" type="presParOf" srcId="{5B5FB9E7-8BDD-423E-B1AB-A9C1832515F4}" destId="{2EA73D5E-7FC4-49E1-B85A-10D942DF9E30}" srcOrd="2" destOrd="0" presId="urn:microsoft.com/office/officeart/2005/8/layout/equation2"/>
    <dgm:cxn modelId="{ADFCD43C-E12D-4D3D-92A4-A6C384AD5C4A}" type="presParOf" srcId="{5B5FB9E7-8BDD-423E-B1AB-A9C1832515F4}" destId="{4EA5A46E-1010-47CF-8081-D397FDCFD8E8}" srcOrd="3" destOrd="0" presId="urn:microsoft.com/office/officeart/2005/8/layout/equation2"/>
    <dgm:cxn modelId="{2AF0AB1C-FA0A-4725-A278-171F14253997}" type="presParOf" srcId="{5B5FB9E7-8BDD-423E-B1AB-A9C1832515F4}" destId="{10B8C5CB-3471-47E6-8C1C-134324083CE5}" srcOrd="4" destOrd="0" presId="urn:microsoft.com/office/officeart/2005/8/layout/equation2"/>
    <dgm:cxn modelId="{CB116F91-DE77-4193-AFAB-FE50C77D9221}" type="presParOf" srcId="{95A1A1DE-0C11-4D9D-AA39-17355BBF9A68}" destId="{9FDF446D-C19D-4288-8D82-67DD5C58C3EF}" srcOrd="1" destOrd="0" presId="urn:microsoft.com/office/officeart/2005/8/layout/equation2"/>
    <dgm:cxn modelId="{077AD3B1-257D-440B-8B2F-208718D05755}" type="presParOf" srcId="{9FDF446D-C19D-4288-8D82-67DD5C58C3EF}" destId="{8425E8A2-992C-4D14-BDC6-12FFE8E9E90C}" srcOrd="0" destOrd="0" presId="urn:microsoft.com/office/officeart/2005/8/layout/equation2"/>
    <dgm:cxn modelId="{8A8471A8-5833-43CB-ACB9-9947961AEC24}" type="presParOf" srcId="{95A1A1DE-0C11-4D9D-AA39-17355BBF9A68}" destId="{961A00BF-4C0A-48D8-9573-EB6317F81FFC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5508A5-DC59-4A48-9B37-A8D4918C550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167CA8F-E342-471B-8A36-10A8C48360E4}">
      <dgm:prSet/>
      <dgm:spPr/>
      <dgm:t>
        <a:bodyPr/>
        <a:lstStyle/>
        <a:p>
          <a:pPr algn="ctr" rtl="0"/>
          <a:r>
            <a:rPr lang="ru-RU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Нормальное распределение</a:t>
          </a:r>
        </a:p>
      </dgm:t>
    </dgm:pt>
    <dgm:pt modelId="{D244C74B-6A6D-4B40-BE4A-5293F3977A33}" type="parTrans" cxnId="{C8733E18-5FA4-4355-B519-185455BE1DA8}">
      <dgm:prSet/>
      <dgm:spPr/>
      <dgm:t>
        <a:bodyPr/>
        <a:lstStyle/>
        <a:p>
          <a:endParaRPr lang="ru-RU"/>
        </a:p>
      </dgm:t>
    </dgm:pt>
    <dgm:pt modelId="{BA53905D-CBD7-430C-BD06-AC4BA93B1BA7}" type="sibTrans" cxnId="{C8733E18-5FA4-4355-B519-185455BE1DA8}">
      <dgm:prSet/>
      <dgm:spPr/>
      <dgm:t>
        <a:bodyPr/>
        <a:lstStyle/>
        <a:p>
          <a:endParaRPr lang="ru-RU"/>
        </a:p>
      </dgm:t>
    </dgm:pt>
    <dgm:pt modelId="{9957D7B6-B857-47E3-84ED-F793F3776165}">
      <dgm:prSet/>
      <dgm:spPr/>
      <dgm:t>
        <a:bodyPr/>
        <a:lstStyle/>
        <a:p>
          <a:pPr algn="ctr" rtl="0"/>
          <a:r>
            <a:rPr lang="ru-RU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Пропуски отсутствуют</a:t>
          </a:r>
        </a:p>
      </dgm:t>
    </dgm:pt>
    <dgm:pt modelId="{CBAD6EE7-58C3-4182-99A7-644A09CF6044}" type="parTrans" cxnId="{349B71C7-9AED-4EA3-966A-06CD8289C4E6}">
      <dgm:prSet/>
      <dgm:spPr/>
      <dgm:t>
        <a:bodyPr/>
        <a:lstStyle/>
        <a:p>
          <a:endParaRPr lang="ru-RU"/>
        </a:p>
      </dgm:t>
    </dgm:pt>
    <dgm:pt modelId="{D4483D4F-4E0D-4640-9066-5299FC22838B}" type="sibTrans" cxnId="{349B71C7-9AED-4EA3-966A-06CD8289C4E6}">
      <dgm:prSet/>
      <dgm:spPr/>
      <dgm:t>
        <a:bodyPr/>
        <a:lstStyle/>
        <a:p>
          <a:endParaRPr lang="ru-RU"/>
        </a:p>
      </dgm:t>
    </dgm:pt>
    <dgm:pt modelId="{78D22DB9-BD6F-41A3-8FA3-E8E8DBBAEE47}">
      <dgm:prSet/>
      <dgm:spPr/>
      <dgm:t>
        <a:bodyPr/>
        <a:lstStyle/>
        <a:p>
          <a:pPr algn="ctr" rtl="0"/>
          <a:r>
            <a:rPr lang="ru-RU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Количественные, вещественные, положительные</a:t>
          </a:r>
        </a:p>
      </dgm:t>
    </dgm:pt>
    <dgm:pt modelId="{1CC71468-2ABF-41A8-8D21-614A8263A8F2}" type="parTrans" cxnId="{BD5F6C85-F4ED-42FE-A2D1-E7D8CD6A3B30}">
      <dgm:prSet/>
      <dgm:spPr/>
      <dgm:t>
        <a:bodyPr/>
        <a:lstStyle/>
        <a:p>
          <a:endParaRPr lang="ru-RU"/>
        </a:p>
      </dgm:t>
    </dgm:pt>
    <dgm:pt modelId="{CA005093-6004-4058-B0B2-33F01C60056B}" type="sibTrans" cxnId="{BD5F6C85-F4ED-42FE-A2D1-E7D8CD6A3B30}">
      <dgm:prSet/>
      <dgm:spPr/>
      <dgm:t>
        <a:bodyPr/>
        <a:lstStyle/>
        <a:p>
          <a:endParaRPr lang="ru-RU"/>
        </a:p>
      </dgm:t>
    </dgm:pt>
    <dgm:pt modelId="{DA55877F-EE36-4F82-8FCF-F0749054CC0E}">
      <dgm:prSet/>
      <dgm:spPr/>
      <dgm:t>
        <a:bodyPr/>
        <a:lstStyle/>
        <a:p>
          <a:pPr algn="ctr" rtl="0"/>
          <a:r>
            <a:rPr lang="ru-RU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Дискретное распределение – угол нашивки</a:t>
          </a:r>
        </a:p>
      </dgm:t>
    </dgm:pt>
    <dgm:pt modelId="{FA9F3B30-58C1-48F9-806F-2F6C432A1B28}" type="parTrans" cxnId="{B316F3AE-B7B8-4F72-B8C2-0CB8337B8181}">
      <dgm:prSet/>
      <dgm:spPr/>
      <dgm:t>
        <a:bodyPr/>
        <a:lstStyle/>
        <a:p>
          <a:endParaRPr lang="ru-RU"/>
        </a:p>
      </dgm:t>
    </dgm:pt>
    <dgm:pt modelId="{D1DC7D0C-09EF-4DE3-9E63-109AEF5616E2}" type="sibTrans" cxnId="{B316F3AE-B7B8-4F72-B8C2-0CB8337B8181}">
      <dgm:prSet/>
      <dgm:spPr/>
      <dgm:t>
        <a:bodyPr/>
        <a:lstStyle/>
        <a:p>
          <a:endParaRPr lang="ru-RU"/>
        </a:p>
      </dgm:t>
    </dgm:pt>
    <dgm:pt modelId="{8CE15C63-E1A7-44E2-BEEE-6D333183C19B}" type="pres">
      <dgm:prSet presAssocID="{325508A5-DC59-4A48-9B37-A8D4918C550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E53D9B9-CEF6-4B74-ACA9-1C48F1C2CD58}" type="pres">
      <dgm:prSet presAssocID="{B167CA8F-E342-471B-8A36-10A8C48360E4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9EF401B-3182-47D5-9645-CC1F82ED60D4}" type="pres">
      <dgm:prSet presAssocID="{BA53905D-CBD7-430C-BD06-AC4BA93B1BA7}" presName="spacer" presStyleCnt="0"/>
      <dgm:spPr/>
    </dgm:pt>
    <dgm:pt modelId="{D3F3F32A-FA89-4881-B0B2-FBAA2FC20711}" type="pres">
      <dgm:prSet presAssocID="{9957D7B6-B857-47E3-84ED-F793F3776165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6C0DC94-3D0D-4B8F-89D6-15F42F169093}" type="pres">
      <dgm:prSet presAssocID="{D4483D4F-4E0D-4640-9066-5299FC22838B}" presName="spacer" presStyleCnt="0"/>
      <dgm:spPr/>
    </dgm:pt>
    <dgm:pt modelId="{7FACB7AE-DF7B-4472-88FA-EEEF7A397206}" type="pres">
      <dgm:prSet presAssocID="{DA55877F-EE36-4F82-8FCF-F0749054CC0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608315F-F3A3-4709-A044-B02DC16ABA6E}" type="pres">
      <dgm:prSet presAssocID="{D1DC7D0C-09EF-4DE3-9E63-109AEF5616E2}" presName="spacer" presStyleCnt="0"/>
      <dgm:spPr/>
    </dgm:pt>
    <dgm:pt modelId="{12032A6C-DF13-4659-9BBF-E0AC45802E55}" type="pres">
      <dgm:prSet presAssocID="{78D22DB9-BD6F-41A3-8FA3-E8E8DBBAEE47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49B71C7-9AED-4EA3-966A-06CD8289C4E6}" srcId="{325508A5-DC59-4A48-9B37-A8D4918C5502}" destId="{9957D7B6-B857-47E3-84ED-F793F3776165}" srcOrd="1" destOrd="0" parTransId="{CBAD6EE7-58C3-4182-99A7-644A09CF6044}" sibTransId="{D4483D4F-4E0D-4640-9066-5299FC22838B}"/>
    <dgm:cxn modelId="{C8733E18-5FA4-4355-B519-185455BE1DA8}" srcId="{325508A5-DC59-4A48-9B37-A8D4918C5502}" destId="{B167CA8F-E342-471B-8A36-10A8C48360E4}" srcOrd="0" destOrd="0" parTransId="{D244C74B-6A6D-4B40-BE4A-5293F3977A33}" sibTransId="{BA53905D-CBD7-430C-BD06-AC4BA93B1BA7}"/>
    <dgm:cxn modelId="{BAB3351E-2056-4A1B-81CD-4B6C0B8B7C41}" type="presOf" srcId="{325508A5-DC59-4A48-9B37-A8D4918C5502}" destId="{8CE15C63-E1A7-44E2-BEEE-6D333183C19B}" srcOrd="0" destOrd="0" presId="urn:microsoft.com/office/officeart/2005/8/layout/vList2"/>
    <dgm:cxn modelId="{B7DA219C-0D88-43D8-A0EE-7B28993CFCEF}" type="presOf" srcId="{78D22DB9-BD6F-41A3-8FA3-E8E8DBBAEE47}" destId="{12032A6C-DF13-4659-9BBF-E0AC45802E55}" srcOrd="0" destOrd="0" presId="urn:microsoft.com/office/officeart/2005/8/layout/vList2"/>
    <dgm:cxn modelId="{B316F3AE-B7B8-4F72-B8C2-0CB8337B8181}" srcId="{325508A5-DC59-4A48-9B37-A8D4918C5502}" destId="{DA55877F-EE36-4F82-8FCF-F0749054CC0E}" srcOrd="2" destOrd="0" parTransId="{FA9F3B30-58C1-48F9-806F-2F6C432A1B28}" sibTransId="{D1DC7D0C-09EF-4DE3-9E63-109AEF5616E2}"/>
    <dgm:cxn modelId="{9EDBE235-FB9D-4DFE-B667-924E41F17E88}" type="presOf" srcId="{9957D7B6-B857-47E3-84ED-F793F3776165}" destId="{D3F3F32A-FA89-4881-B0B2-FBAA2FC20711}" srcOrd="0" destOrd="0" presId="urn:microsoft.com/office/officeart/2005/8/layout/vList2"/>
    <dgm:cxn modelId="{BD5F6C85-F4ED-42FE-A2D1-E7D8CD6A3B30}" srcId="{325508A5-DC59-4A48-9B37-A8D4918C5502}" destId="{78D22DB9-BD6F-41A3-8FA3-E8E8DBBAEE47}" srcOrd="3" destOrd="0" parTransId="{1CC71468-2ABF-41A8-8D21-614A8263A8F2}" sibTransId="{CA005093-6004-4058-B0B2-33F01C60056B}"/>
    <dgm:cxn modelId="{08FFB0F8-D130-4DB8-B3DB-C2AF78602DF1}" type="presOf" srcId="{B167CA8F-E342-471B-8A36-10A8C48360E4}" destId="{2E53D9B9-CEF6-4B74-ACA9-1C48F1C2CD58}" srcOrd="0" destOrd="0" presId="urn:microsoft.com/office/officeart/2005/8/layout/vList2"/>
    <dgm:cxn modelId="{D8FA0E6B-A595-45AA-B214-7782FB354BA6}" type="presOf" srcId="{DA55877F-EE36-4F82-8FCF-F0749054CC0E}" destId="{7FACB7AE-DF7B-4472-88FA-EEEF7A397206}" srcOrd="0" destOrd="0" presId="urn:microsoft.com/office/officeart/2005/8/layout/vList2"/>
    <dgm:cxn modelId="{5797C5DE-1BD0-40F5-8F15-5C0729A29D83}" type="presParOf" srcId="{8CE15C63-E1A7-44E2-BEEE-6D333183C19B}" destId="{2E53D9B9-CEF6-4B74-ACA9-1C48F1C2CD58}" srcOrd="0" destOrd="0" presId="urn:microsoft.com/office/officeart/2005/8/layout/vList2"/>
    <dgm:cxn modelId="{B5114FC0-D332-40E5-B7CA-5D84EB06B50C}" type="presParOf" srcId="{8CE15C63-E1A7-44E2-BEEE-6D333183C19B}" destId="{C9EF401B-3182-47D5-9645-CC1F82ED60D4}" srcOrd="1" destOrd="0" presId="urn:microsoft.com/office/officeart/2005/8/layout/vList2"/>
    <dgm:cxn modelId="{449E9F80-ADAB-46FE-A34A-300B280FB036}" type="presParOf" srcId="{8CE15C63-E1A7-44E2-BEEE-6D333183C19B}" destId="{D3F3F32A-FA89-4881-B0B2-FBAA2FC20711}" srcOrd="2" destOrd="0" presId="urn:microsoft.com/office/officeart/2005/8/layout/vList2"/>
    <dgm:cxn modelId="{BF2AC530-93E6-488D-9773-17F1B4232511}" type="presParOf" srcId="{8CE15C63-E1A7-44E2-BEEE-6D333183C19B}" destId="{96C0DC94-3D0D-4B8F-89D6-15F42F169093}" srcOrd="3" destOrd="0" presId="urn:microsoft.com/office/officeart/2005/8/layout/vList2"/>
    <dgm:cxn modelId="{B0472EA4-BECF-4594-BC9B-B338C6D2B95F}" type="presParOf" srcId="{8CE15C63-E1A7-44E2-BEEE-6D333183C19B}" destId="{7FACB7AE-DF7B-4472-88FA-EEEF7A397206}" srcOrd="4" destOrd="0" presId="urn:microsoft.com/office/officeart/2005/8/layout/vList2"/>
    <dgm:cxn modelId="{1AF2132A-C341-41E2-A936-6B723C5CA273}" type="presParOf" srcId="{8CE15C63-E1A7-44E2-BEEE-6D333183C19B}" destId="{A608315F-F3A3-4709-A044-B02DC16ABA6E}" srcOrd="5" destOrd="0" presId="urn:microsoft.com/office/officeart/2005/8/layout/vList2"/>
    <dgm:cxn modelId="{76C3A74F-57EA-4C8E-B026-E7B36FA8D81E}" type="presParOf" srcId="{8CE15C63-E1A7-44E2-BEEE-6D333183C19B}" destId="{12032A6C-DF13-4659-9BBF-E0AC45802E5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8ABF2C8-2D45-4BEA-986F-8B6A37937750}" type="doc">
      <dgm:prSet loTypeId="urn:microsoft.com/office/officeart/2005/8/layout/hProcess9" loCatId="process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62463CD7-993E-43AD-B4CC-A0DE9B9B09C9}">
      <dgm:prSet/>
      <dgm:spPr/>
      <dgm:t>
        <a:bodyPr/>
        <a:lstStyle/>
        <a:p>
          <a:pPr rtl="0"/>
          <a:r>
            <a:rPr lang="ru-RU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Зависимости между переменными не наблюдается</a:t>
          </a:r>
        </a:p>
      </dgm:t>
    </dgm:pt>
    <dgm:pt modelId="{C096C9A7-5EAF-4F22-AFEA-4DE7878CA064}" type="parTrans" cxnId="{67AF9DBD-6440-412C-AF9F-8654DEF0EE91}">
      <dgm:prSet/>
      <dgm:spPr/>
      <dgm:t>
        <a:bodyPr/>
        <a:lstStyle/>
        <a:p>
          <a:endParaRPr lang="ru-RU"/>
        </a:p>
      </dgm:t>
    </dgm:pt>
    <dgm:pt modelId="{93138957-CB88-4902-8947-47BAA69DCB32}" type="sibTrans" cxnId="{67AF9DBD-6440-412C-AF9F-8654DEF0EE91}">
      <dgm:prSet/>
      <dgm:spPr/>
      <dgm:t>
        <a:bodyPr/>
        <a:lstStyle/>
        <a:p>
          <a:endParaRPr lang="ru-RU"/>
        </a:p>
      </dgm:t>
    </dgm:pt>
    <dgm:pt modelId="{99D2E120-F0BE-4F26-B303-9D1E24119C4F}" type="pres">
      <dgm:prSet presAssocID="{28ABF2C8-2D45-4BEA-986F-8B6A37937750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225F60C-12B6-43E8-A158-5AB6783A0694}" type="pres">
      <dgm:prSet presAssocID="{28ABF2C8-2D45-4BEA-986F-8B6A37937750}" presName="arrow" presStyleLbl="bgShp" presStyleIdx="0" presStyleCnt="1"/>
      <dgm:spPr/>
    </dgm:pt>
    <dgm:pt modelId="{4B2C4811-A6E7-4401-9BE7-89C933F74C56}" type="pres">
      <dgm:prSet presAssocID="{28ABF2C8-2D45-4BEA-986F-8B6A37937750}" presName="linearProcess" presStyleCnt="0"/>
      <dgm:spPr/>
    </dgm:pt>
    <dgm:pt modelId="{475CB74A-D59C-41E5-A9A8-71CFAA5ABB27}" type="pres">
      <dgm:prSet presAssocID="{62463CD7-993E-43AD-B4CC-A0DE9B9B09C9}" presName="text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2F35CD2-623B-4AD5-9282-B5A360B9C116}" type="presOf" srcId="{28ABF2C8-2D45-4BEA-986F-8B6A37937750}" destId="{99D2E120-F0BE-4F26-B303-9D1E24119C4F}" srcOrd="0" destOrd="0" presId="urn:microsoft.com/office/officeart/2005/8/layout/hProcess9"/>
    <dgm:cxn modelId="{54016A58-E453-4B3D-9196-31DEAE1356F8}" type="presOf" srcId="{62463CD7-993E-43AD-B4CC-A0DE9B9B09C9}" destId="{475CB74A-D59C-41E5-A9A8-71CFAA5ABB27}" srcOrd="0" destOrd="0" presId="urn:microsoft.com/office/officeart/2005/8/layout/hProcess9"/>
    <dgm:cxn modelId="{67AF9DBD-6440-412C-AF9F-8654DEF0EE91}" srcId="{28ABF2C8-2D45-4BEA-986F-8B6A37937750}" destId="{62463CD7-993E-43AD-B4CC-A0DE9B9B09C9}" srcOrd="0" destOrd="0" parTransId="{C096C9A7-5EAF-4F22-AFEA-4DE7878CA064}" sibTransId="{93138957-CB88-4902-8947-47BAA69DCB32}"/>
    <dgm:cxn modelId="{0BF84452-92ED-4BF5-9C6F-BFF05619D9DC}" type="presParOf" srcId="{99D2E120-F0BE-4F26-B303-9D1E24119C4F}" destId="{9225F60C-12B6-43E8-A158-5AB6783A0694}" srcOrd="0" destOrd="0" presId="urn:microsoft.com/office/officeart/2005/8/layout/hProcess9"/>
    <dgm:cxn modelId="{0A40BFBC-C020-45E0-8881-2EF0DEE6B6FF}" type="presParOf" srcId="{99D2E120-F0BE-4F26-B303-9D1E24119C4F}" destId="{4B2C4811-A6E7-4401-9BE7-89C933F74C56}" srcOrd="1" destOrd="0" presId="urn:microsoft.com/office/officeart/2005/8/layout/hProcess9"/>
    <dgm:cxn modelId="{E89F576E-4CD4-4692-95A1-FA7395EF4FF2}" type="presParOf" srcId="{4B2C4811-A6E7-4401-9BE7-89C933F74C56}" destId="{475CB74A-D59C-41E5-A9A8-71CFAA5ABB27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1AB7827-6A31-4BDE-BD53-E262F4143623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AA1A5B25-01A7-4273-BB91-04267DAEEF42}">
      <dgm:prSet/>
      <dgm:spPr/>
      <dgm:t>
        <a:bodyPr/>
        <a:lstStyle/>
        <a:p>
          <a:pPr rtl="0"/>
          <a:r>
            <a:rPr lang="ru-RU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Низкая корреляция</a:t>
          </a:r>
        </a:p>
      </dgm:t>
    </dgm:pt>
    <dgm:pt modelId="{1AD78D70-94A9-47CD-96E1-BE1A3E56D4AA}" type="parTrans" cxnId="{FC4555EE-E48F-47FD-8730-BA4568B820D1}">
      <dgm:prSet/>
      <dgm:spPr/>
      <dgm:t>
        <a:bodyPr/>
        <a:lstStyle/>
        <a:p>
          <a:endParaRPr lang="ru-RU"/>
        </a:p>
      </dgm:t>
    </dgm:pt>
    <dgm:pt modelId="{651BD5A2-2DAF-4ED4-AFD7-502152EB6C78}" type="sibTrans" cxnId="{FC4555EE-E48F-47FD-8730-BA4568B820D1}">
      <dgm:prSet/>
      <dgm:spPr/>
      <dgm:t>
        <a:bodyPr/>
        <a:lstStyle/>
        <a:p>
          <a:endParaRPr lang="ru-RU"/>
        </a:p>
      </dgm:t>
    </dgm:pt>
    <dgm:pt modelId="{E244DB98-C3E3-4DCB-AA7E-B948F7EDA75E}">
      <dgm:prSet/>
      <dgm:spPr/>
      <dgm:t>
        <a:bodyPr/>
        <a:lstStyle/>
        <a:p>
          <a:pPr rtl="0"/>
          <a:r>
            <a:rPr lang="ru-RU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Отсутствие линейной зависимости между признаками</a:t>
          </a:r>
        </a:p>
      </dgm:t>
    </dgm:pt>
    <dgm:pt modelId="{6E0AB8D7-EDC6-4644-9BBE-8689A2C61A15}" type="parTrans" cxnId="{9A9D1FE5-889D-4404-8DB9-8341EDFA3023}">
      <dgm:prSet/>
      <dgm:spPr/>
      <dgm:t>
        <a:bodyPr/>
        <a:lstStyle/>
        <a:p>
          <a:endParaRPr lang="ru-RU"/>
        </a:p>
      </dgm:t>
    </dgm:pt>
    <dgm:pt modelId="{C972FB77-BC2A-4805-BCDD-DA63E0596A30}" type="sibTrans" cxnId="{9A9D1FE5-889D-4404-8DB9-8341EDFA3023}">
      <dgm:prSet/>
      <dgm:spPr/>
      <dgm:t>
        <a:bodyPr/>
        <a:lstStyle/>
        <a:p>
          <a:endParaRPr lang="ru-RU"/>
        </a:p>
      </dgm:t>
    </dgm:pt>
    <dgm:pt modelId="{70F90A26-9C15-42A8-9E10-686B1C3F3B9A}" type="pres">
      <dgm:prSet presAssocID="{11AB7827-6A31-4BDE-BD53-E262F414362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F50969A-E19A-4AB8-B8F8-35871929DD2C}" type="pres">
      <dgm:prSet presAssocID="{AA1A5B25-01A7-4273-BB91-04267DAEEF42}" presName="linNode" presStyleCnt="0"/>
      <dgm:spPr/>
    </dgm:pt>
    <dgm:pt modelId="{885D004B-AFA0-42F9-9A24-832D33A51426}" type="pres">
      <dgm:prSet presAssocID="{AA1A5B25-01A7-4273-BB91-04267DAEEF42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B5FAEBB-C1EE-4A85-968B-967EF66C0BBB}" type="pres">
      <dgm:prSet presAssocID="{651BD5A2-2DAF-4ED4-AFD7-502152EB6C78}" presName="sp" presStyleCnt="0"/>
      <dgm:spPr/>
    </dgm:pt>
    <dgm:pt modelId="{A24A98E7-F1D8-43FA-94B3-AF3CEF9F783F}" type="pres">
      <dgm:prSet presAssocID="{E244DB98-C3E3-4DCB-AA7E-B948F7EDA75E}" presName="linNode" presStyleCnt="0"/>
      <dgm:spPr/>
    </dgm:pt>
    <dgm:pt modelId="{D8CAD3AC-A06B-4C81-B10A-C2580A428B71}" type="pres">
      <dgm:prSet presAssocID="{E244DB98-C3E3-4DCB-AA7E-B948F7EDA75E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A9D1FE5-889D-4404-8DB9-8341EDFA3023}" srcId="{11AB7827-6A31-4BDE-BD53-E262F4143623}" destId="{E244DB98-C3E3-4DCB-AA7E-B948F7EDA75E}" srcOrd="1" destOrd="0" parTransId="{6E0AB8D7-EDC6-4644-9BBE-8689A2C61A15}" sibTransId="{C972FB77-BC2A-4805-BCDD-DA63E0596A30}"/>
    <dgm:cxn modelId="{D9D6E56A-8E28-48E0-B66F-46A7FD010A80}" type="presOf" srcId="{AA1A5B25-01A7-4273-BB91-04267DAEEF42}" destId="{885D004B-AFA0-42F9-9A24-832D33A51426}" srcOrd="0" destOrd="0" presId="urn:microsoft.com/office/officeart/2005/8/layout/vList5"/>
    <dgm:cxn modelId="{E0638D5A-A9DC-46BD-A0B7-C5FAA615DB93}" type="presOf" srcId="{E244DB98-C3E3-4DCB-AA7E-B948F7EDA75E}" destId="{D8CAD3AC-A06B-4C81-B10A-C2580A428B71}" srcOrd="0" destOrd="0" presId="urn:microsoft.com/office/officeart/2005/8/layout/vList5"/>
    <dgm:cxn modelId="{FC4555EE-E48F-47FD-8730-BA4568B820D1}" srcId="{11AB7827-6A31-4BDE-BD53-E262F4143623}" destId="{AA1A5B25-01A7-4273-BB91-04267DAEEF42}" srcOrd="0" destOrd="0" parTransId="{1AD78D70-94A9-47CD-96E1-BE1A3E56D4AA}" sibTransId="{651BD5A2-2DAF-4ED4-AFD7-502152EB6C78}"/>
    <dgm:cxn modelId="{61B7C110-EFFE-4C56-99CA-94E57968D9C0}" type="presOf" srcId="{11AB7827-6A31-4BDE-BD53-E262F4143623}" destId="{70F90A26-9C15-42A8-9E10-686B1C3F3B9A}" srcOrd="0" destOrd="0" presId="urn:microsoft.com/office/officeart/2005/8/layout/vList5"/>
    <dgm:cxn modelId="{2A5FB087-7C0D-4295-BCE0-9E228B0B77E0}" type="presParOf" srcId="{70F90A26-9C15-42A8-9E10-686B1C3F3B9A}" destId="{0F50969A-E19A-4AB8-B8F8-35871929DD2C}" srcOrd="0" destOrd="0" presId="urn:microsoft.com/office/officeart/2005/8/layout/vList5"/>
    <dgm:cxn modelId="{0D298EDC-8C38-435C-AE91-D3D3DF6EE43C}" type="presParOf" srcId="{0F50969A-E19A-4AB8-B8F8-35871929DD2C}" destId="{885D004B-AFA0-42F9-9A24-832D33A51426}" srcOrd="0" destOrd="0" presId="urn:microsoft.com/office/officeart/2005/8/layout/vList5"/>
    <dgm:cxn modelId="{32648A21-CF1E-414E-A7CE-BA5C648AF6FF}" type="presParOf" srcId="{70F90A26-9C15-42A8-9E10-686B1C3F3B9A}" destId="{7B5FAEBB-C1EE-4A85-968B-967EF66C0BBB}" srcOrd="1" destOrd="0" presId="urn:microsoft.com/office/officeart/2005/8/layout/vList5"/>
    <dgm:cxn modelId="{2F7C1CA9-628D-4F3F-A10B-45B81F07D60F}" type="presParOf" srcId="{70F90A26-9C15-42A8-9E10-686B1C3F3B9A}" destId="{A24A98E7-F1D8-43FA-94B3-AF3CEF9F783F}" srcOrd="2" destOrd="0" presId="urn:microsoft.com/office/officeart/2005/8/layout/vList5"/>
    <dgm:cxn modelId="{7D742CBA-4918-4B85-AAAF-49FCA7E165BA}" type="presParOf" srcId="{A24A98E7-F1D8-43FA-94B3-AF3CEF9F783F}" destId="{D8CAD3AC-A06B-4C81-B10A-C2580A428B7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445384E-D7AC-4CC7-89D3-EC6AEF000E34}" type="doc">
      <dgm:prSet loTypeId="urn:microsoft.com/office/officeart/2005/8/layout/process2" loCatId="process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44A667C7-C8B5-47DF-A59B-3EC2DA748D64}">
      <dgm:prSet/>
      <dgm:spPr/>
      <dgm:t>
        <a:bodyPr/>
        <a:lstStyle/>
        <a:p>
          <a:pPr rtl="0"/>
          <a:r>
            <a:rPr lang="ru-RU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Параметр «Угол нашивки», имеет нормальное распределение, принимает неотрицательные значения (0, 90) - закодируем с помощью LabelEncoder</a:t>
          </a:r>
        </a:p>
      </dgm:t>
    </dgm:pt>
    <dgm:pt modelId="{FC286704-9A21-41E7-8119-46E677F3C389}" type="parTrans" cxnId="{6C2BFBFA-DED4-403B-A4F3-15B0772E19C2}">
      <dgm:prSet/>
      <dgm:spPr/>
      <dgm:t>
        <a:bodyPr/>
        <a:lstStyle/>
        <a:p>
          <a:endParaRPr lang="ru-RU"/>
        </a:p>
      </dgm:t>
    </dgm:pt>
    <dgm:pt modelId="{A5FE64F0-EC0B-4DD1-ACBD-E05E7624020A}" type="sibTrans" cxnId="{6C2BFBFA-DED4-403B-A4F3-15B0772E19C2}">
      <dgm:prSet/>
      <dgm:spPr/>
      <dgm:t>
        <a:bodyPr/>
        <a:lstStyle/>
        <a:p>
          <a:endParaRPr lang="ru-RU"/>
        </a:p>
      </dgm:t>
    </dgm:pt>
    <dgm:pt modelId="{FF0A93C6-DA35-476D-B0FF-D80FE6DE18BA}">
      <dgm:prSet/>
      <dgm:spPr/>
      <dgm:t>
        <a:bodyPr/>
        <a:lstStyle/>
        <a:p>
          <a:pPr rtl="0"/>
          <a:r>
            <a:rPr lang="ru-RU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Удаляем выбросы методом межквартильного расстояния</a:t>
          </a:r>
        </a:p>
      </dgm:t>
    </dgm:pt>
    <dgm:pt modelId="{ADD14466-D472-49D1-8FBF-D6981C2B4B74}" type="parTrans" cxnId="{C261BA88-6DDC-44D1-8256-F5E047E7D1B6}">
      <dgm:prSet/>
      <dgm:spPr/>
      <dgm:t>
        <a:bodyPr/>
        <a:lstStyle/>
        <a:p>
          <a:endParaRPr lang="ru-RU"/>
        </a:p>
      </dgm:t>
    </dgm:pt>
    <dgm:pt modelId="{EDC01A16-771B-4AD8-B688-93961237B7F2}" type="sibTrans" cxnId="{C261BA88-6DDC-44D1-8256-F5E047E7D1B6}">
      <dgm:prSet/>
      <dgm:spPr/>
      <dgm:t>
        <a:bodyPr/>
        <a:lstStyle/>
        <a:p>
          <a:endParaRPr lang="ru-RU"/>
        </a:p>
      </dgm:t>
    </dgm:pt>
    <dgm:pt modelId="{58CA9B68-8965-4BA4-B1CE-0175C94F0D4A}">
      <dgm:prSet/>
      <dgm:spPr/>
      <dgm:t>
        <a:bodyPr/>
        <a:lstStyle/>
        <a:p>
          <a:pPr rtl="0"/>
          <a:r>
            <a:rPr lang="ru-RU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Нормализация (</a:t>
          </a:r>
          <a:r>
            <a:rPr lang="en-US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MinMaxScaler)</a:t>
          </a:r>
          <a:endParaRPr lang="ru-RU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42598B5A-FEAD-4BA8-80DF-1E5F30B7AB6E}" type="parTrans" cxnId="{0F4392DC-9B8A-4007-97BB-A722D3955613}">
      <dgm:prSet/>
      <dgm:spPr/>
      <dgm:t>
        <a:bodyPr/>
        <a:lstStyle/>
        <a:p>
          <a:endParaRPr lang="ru-RU"/>
        </a:p>
      </dgm:t>
    </dgm:pt>
    <dgm:pt modelId="{D9B5E3BD-C298-4328-B8ED-852338AB421C}" type="sibTrans" cxnId="{0F4392DC-9B8A-4007-97BB-A722D3955613}">
      <dgm:prSet/>
      <dgm:spPr/>
      <dgm:t>
        <a:bodyPr/>
        <a:lstStyle/>
        <a:p>
          <a:endParaRPr lang="ru-RU"/>
        </a:p>
      </dgm:t>
    </dgm:pt>
    <dgm:pt modelId="{C50DCD37-9A30-4CCA-8DAC-0C678051215C}" type="pres">
      <dgm:prSet presAssocID="{7445384E-D7AC-4CC7-89D3-EC6AEF000E34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FDC0108-3A43-4FE8-BD5E-5C6435546389}" type="pres">
      <dgm:prSet presAssocID="{44A667C7-C8B5-47DF-A59B-3EC2DA748D6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ECCDEAA-2B9D-484C-B5A0-6B824DE25FAA}" type="pres">
      <dgm:prSet presAssocID="{A5FE64F0-EC0B-4DD1-ACBD-E05E7624020A}" presName="sibTrans" presStyleLbl="sibTrans2D1" presStyleIdx="0" presStyleCnt="2"/>
      <dgm:spPr/>
      <dgm:t>
        <a:bodyPr/>
        <a:lstStyle/>
        <a:p>
          <a:endParaRPr lang="ru-RU"/>
        </a:p>
      </dgm:t>
    </dgm:pt>
    <dgm:pt modelId="{02EB4370-0122-453C-B0DD-6CF8D808727D}" type="pres">
      <dgm:prSet presAssocID="{A5FE64F0-EC0B-4DD1-ACBD-E05E7624020A}" presName="connectorText" presStyleLbl="sibTrans2D1" presStyleIdx="0" presStyleCnt="2"/>
      <dgm:spPr/>
      <dgm:t>
        <a:bodyPr/>
        <a:lstStyle/>
        <a:p>
          <a:endParaRPr lang="ru-RU"/>
        </a:p>
      </dgm:t>
    </dgm:pt>
    <dgm:pt modelId="{DDAA5C9B-9764-4613-8D4A-28945ED9171E}" type="pres">
      <dgm:prSet presAssocID="{FF0A93C6-DA35-476D-B0FF-D80FE6DE18B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3CD0760-4DC9-4082-986C-FD55EF222503}" type="pres">
      <dgm:prSet presAssocID="{EDC01A16-771B-4AD8-B688-93961237B7F2}" presName="sibTrans" presStyleLbl="sibTrans2D1" presStyleIdx="1" presStyleCnt="2"/>
      <dgm:spPr/>
      <dgm:t>
        <a:bodyPr/>
        <a:lstStyle/>
        <a:p>
          <a:endParaRPr lang="ru-RU"/>
        </a:p>
      </dgm:t>
    </dgm:pt>
    <dgm:pt modelId="{3349C574-1D06-4982-B4A0-5DE28D2E13FE}" type="pres">
      <dgm:prSet presAssocID="{EDC01A16-771B-4AD8-B688-93961237B7F2}" presName="connectorText" presStyleLbl="sibTrans2D1" presStyleIdx="1" presStyleCnt="2"/>
      <dgm:spPr/>
      <dgm:t>
        <a:bodyPr/>
        <a:lstStyle/>
        <a:p>
          <a:endParaRPr lang="ru-RU"/>
        </a:p>
      </dgm:t>
    </dgm:pt>
    <dgm:pt modelId="{C94F1343-ADE1-4EA6-A76E-7E4FD024C9FB}" type="pres">
      <dgm:prSet presAssocID="{58CA9B68-8965-4BA4-B1CE-0175C94F0D4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261BA88-6DDC-44D1-8256-F5E047E7D1B6}" srcId="{7445384E-D7AC-4CC7-89D3-EC6AEF000E34}" destId="{FF0A93C6-DA35-476D-B0FF-D80FE6DE18BA}" srcOrd="1" destOrd="0" parTransId="{ADD14466-D472-49D1-8FBF-D6981C2B4B74}" sibTransId="{EDC01A16-771B-4AD8-B688-93961237B7F2}"/>
    <dgm:cxn modelId="{4CA677B1-C7E1-4096-A146-CD7AE3BF9773}" type="presOf" srcId="{58CA9B68-8965-4BA4-B1CE-0175C94F0D4A}" destId="{C94F1343-ADE1-4EA6-A76E-7E4FD024C9FB}" srcOrd="0" destOrd="0" presId="urn:microsoft.com/office/officeart/2005/8/layout/process2"/>
    <dgm:cxn modelId="{1979C04E-0AC2-41CC-AA88-7585D739CAF7}" type="presOf" srcId="{EDC01A16-771B-4AD8-B688-93961237B7F2}" destId="{93CD0760-4DC9-4082-986C-FD55EF222503}" srcOrd="0" destOrd="0" presId="urn:microsoft.com/office/officeart/2005/8/layout/process2"/>
    <dgm:cxn modelId="{7264D9E1-3064-410C-82A2-A5202C68FF51}" type="presOf" srcId="{FF0A93C6-DA35-476D-B0FF-D80FE6DE18BA}" destId="{DDAA5C9B-9764-4613-8D4A-28945ED9171E}" srcOrd="0" destOrd="0" presId="urn:microsoft.com/office/officeart/2005/8/layout/process2"/>
    <dgm:cxn modelId="{E94B602B-78C6-4567-9AE4-CE6952C1AC5F}" type="presOf" srcId="{A5FE64F0-EC0B-4DD1-ACBD-E05E7624020A}" destId="{DECCDEAA-2B9D-484C-B5A0-6B824DE25FAA}" srcOrd="0" destOrd="0" presId="urn:microsoft.com/office/officeart/2005/8/layout/process2"/>
    <dgm:cxn modelId="{0F4392DC-9B8A-4007-97BB-A722D3955613}" srcId="{7445384E-D7AC-4CC7-89D3-EC6AEF000E34}" destId="{58CA9B68-8965-4BA4-B1CE-0175C94F0D4A}" srcOrd="2" destOrd="0" parTransId="{42598B5A-FEAD-4BA8-80DF-1E5F30B7AB6E}" sibTransId="{D9B5E3BD-C298-4328-B8ED-852338AB421C}"/>
    <dgm:cxn modelId="{4C953674-824E-434D-8668-BB9CBB2BC0F9}" type="presOf" srcId="{44A667C7-C8B5-47DF-A59B-3EC2DA748D64}" destId="{5FDC0108-3A43-4FE8-BD5E-5C6435546389}" srcOrd="0" destOrd="0" presId="urn:microsoft.com/office/officeart/2005/8/layout/process2"/>
    <dgm:cxn modelId="{66C424D9-7373-4A17-8D2C-2671B4842F23}" type="presOf" srcId="{7445384E-D7AC-4CC7-89D3-EC6AEF000E34}" destId="{C50DCD37-9A30-4CCA-8DAC-0C678051215C}" srcOrd="0" destOrd="0" presId="urn:microsoft.com/office/officeart/2005/8/layout/process2"/>
    <dgm:cxn modelId="{6C2BFBFA-DED4-403B-A4F3-15B0772E19C2}" srcId="{7445384E-D7AC-4CC7-89D3-EC6AEF000E34}" destId="{44A667C7-C8B5-47DF-A59B-3EC2DA748D64}" srcOrd="0" destOrd="0" parTransId="{FC286704-9A21-41E7-8119-46E677F3C389}" sibTransId="{A5FE64F0-EC0B-4DD1-ACBD-E05E7624020A}"/>
    <dgm:cxn modelId="{1E2BC6D3-9DC2-4B71-B356-570AAA20315D}" type="presOf" srcId="{A5FE64F0-EC0B-4DD1-ACBD-E05E7624020A}" destId="{02EB4370-0122-453C-B0DD-6CF8D808727D}" srcOrd="1" destOrd="0" presId="urn:microsoft.com/office/officeart/2005/8/layout/process2"/>
    <dgm:cxn modelId="{E37CDAB0-E140-48B1-B1CA-90B41B205C53}" type="presOf" srcId="{EDC01A16-771B-4AD8-B688-93961237B7F2}" destId="{3349C574-1D06-4982-B4A0-5DE28D2E13FE}" srcOrd="1" destOrd="0" presId="urn:microsoft.com/office/officeart/2005/8/layout/process2"/>
    <dgm:cxn modelId="{D6CF2981-B732-4D66-9C2B-C7D1E11BEC21}" type="presParOf" srcId="{C50DCD37-9A30-4CCA-8DAC-0C678051215C}" destId="{5FDC0108-3A43-4FE8-BD5E-5C6435546389}" srcOrd="0" destOrd="0" presId="urn:microsoft.com/office/officeart/2005/8/layout/process2"/>
    <dgm:cxn modelId="{A1C27960-D40E-489A-B4A9-1535BF26C9F0}" type="presParOf" srcId="{C50DCD37-9A30-4CCA-8DAC-0C678051215C}" destId="{DECCDEAA-2B9D-484C-B5A0-6B824DE25FAA}" srcOrd="1" destOrd="0" presId="urn:microsoft.com/office/officeart/2005/8/layout/process2"/>
    <dgm:cxn modelId="{3205DDC5-6D48-415A-81D8-6AB378A7D58B}" type="presParOf" srcId="{DECCDEAA-2B9D-484C-B5A0-6B824DE25FAA}" destId="{02EB4370-0122-453C-B0DD-6CF8D808727D}" srcOrd="0" destOrd="0" presId="urn:microsoft.com/office/officeart/2005/8/layout/process2"/>
    <dgm:cxn modelId="{F2A48ECE-732A-4E19-AD6B-6656DD5DE8FC}" type="presParOf" srcId="{C50DCD37-9A30-4CCA-8DAC-0C678051215C}" destId="{DDAA5C9B-9764-4613-8D4A-28945ED9171E}" srcOrd="2" destOrd="0" presId="urn:microsoft.com/office/officeart/2005/8/layout/process2"/>
    <dgm:cxn modelId="{B16B8C4E-E616-43BE-9ADB-F2AE7C01C7DB}" type="presParOf" srcId="{C50DCD37-9A30-4CCA-8DAC-0C678051215C}" destId="{93CD0760-4DC9-4082-986C-FD55EF222503}" srcOrd="3" destOrd="0" presId="urn:microsoft.com/office/officeart/2005/8/layout/process2"/>
    <dgm:cxn modelId="{FFD8A5B3-7F95-4410-8009-7D74DD0E65FC}" type="presParOf" srcId="{93CD0760-4DC9-4082-986C-FD55EF222503}" destId="{3349C574-1D06-4982-B4A0-5DE28D2E13FE}" srcOrd="0" destOrd="0" presId="urn:microsoft.com/office/officeart/2005/8/layout/process2"/>
    <dgm:cxn modelId="{11E38D9B-9752-4208-A091-48AAE00F6309}" type="presParOf" srcId="{C50DCD37-9A30-4CCA-8DAC-0C678051215C}" destId="{C94F1343-ADE1-4EA6-A76E-7E4FD024C9FB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0329DC6-8ECD-4051-8E49-0915B25D1970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FA696FA-E7BA-476E-ADB1-282E77BA7D3C}">
      <dgm:prSet custT="1"/>
      <dgm:spPr/>
      <dgm:t>
        <a:bodyPr/>
        <a:lstStyle/>
        <a:p>
          <a:pPr rtl="0"/>
          <a:r>
            <a:rPr lang="ru-RU" sz="1400" dirty="0"/>
            <a:t>Для свойства модуля упругости при растяжении и прочности при растяжении разработаны и обучены следующие модели:</a:t>
          </a:r>
        </a:p>
      </dgm:t>
    </dgm:pt>
    <dgm:pt modelId="{5BC3C603-C5C9-4CE2-8F47-12956936AFAE}" type="parTrans" cxnId="{EB46EB99-B65C-4A5F-8AAB-12F0FD8F121D}">
      <dgm:prSet/>
      <dgm:spPr/>
      <dgm:t>
        <a:bodyPr/>
        <a:lstStyle/>
        <a:p>
          <a:endParaRPr lang="ru-RU"/>
        </a:p>
      </dgm:t>
    </dgm:pt>
    <dgm:pt modelId="{51D09CD3-52F5-4C7D-96DC-BE645DC00734}" type="sibTrans" cxnId="{EB46EB99-B65C-4A5F-8AAB-12F0FD8F121D}">
      <dgm:prSet/>
      <dgm:spPr/>
      <dgm:t>
        <a:bodyPr/>
        <a:lstStyle/>
        <a:p>
          <a:endParaRPr lang="ru-RU"/>
        </a:p>
      </dgm:t>
    </dgm:pt>
    <dgm:pt modelId="{F93727A9-0A64-41B0-92F3-623AC1288A7E}">
      <dgm:prSet custT="1"/>
      <dgm:spPr/>
      <dgm:t>
        <a:bodyPr/>
        <a:lstStyle/>
        <a:p>
          <a:pPr rtl="0"/>
          <a:r>
            <a:rPr lang="en-US" sz="900" dirty="0"/>
            <a:t>LinearRegression</a:t>
          </a:r>
          <a:endParaRPr lang="ru-RU" sz="900" dirty="0"/>
        </a:p>
      </dgm:t>
    </dgm:pt>
    <dgm:pt modelId="{F46028DF-423C-40E8-AFC4-C9E6A799CD1A}" type="parTrans" cxnId="{1617EB8C-E79B-4B39-B8D2-60263B7EE7E2}">
      <dgm:prSet/>
      <dgm:spPr/>
      <dgm:t>
        <a:bodyPr/>
        <a:lstStyle/>
        <a:p>
          <a:endParaRPr lang="ru-RU"/>
        </a:p>
      </dgm:t>
    </dgm:pt>
    <dgm:pt modelId="{B71EA5A7-D78C-4479-B61A-7D2297AF9E37}" type="sibTrans" cxnId="{1617EB8C-E79B-4B39-B8D2-60263B7EE7E2}">
      <dgm:prSet/>
      <dgm:spPr/>
      <dgm:t>
        <a:bodyPr/>
        <a:lstStyle/>
        <a:p>
          <a:endParaRPr lang="ru-RU"/>
        </a:p>
      </dgm:t>
    </dgm:pt>
    <dgm:pt modelId="{4E1FCB2B-C9AC-47B5-8D5F-BDC92E64DBDE}">
      <dgm:prSet custT="1"/>
      <dgm:spPr/>
      <dgm:t>
        <a:bodyPr/>
        <a:lstStyle/>
        <a:p>
          <a:pPr rtl="0"/>
          <a:r>
            <a:rPr lang="en-US" sz="900" dirty="0"/>
            <a:t>RandomForestRegressor</a:t>
          </a:r>
          <a:endParaRPr lang="ru-RU" sz="900" dirty="0"/>
        </a:p>
      </dgm:t>
    </dgm:pt>
    <dgm:pt modelId="{5C5A2201-D6FA-4873-BB27-8D0BA0C9353E}" type="parTrans" cxnId="{05BCAC96-AA3B-49D9-862D-E7A2DE2FD5EB}">
      <dgm:prSet/>
      <dgm:spPr/>
      <dgm:t>
        <a:bodyPr/>
        <a:lstStyle/>
        <a:p>
          <a:endParaRPr lang="ru-RU"/>
        </a:p>
      </dgm:t>
    </dgm:pt>
    <dgm:pt modelId="{A0829813-3F58-4383-9BB3-3F22B1BB9DFC}" type="sibTrans" cxnId="{05BCAC96-AA3B-49D9-862D-E7A2DE2FD5EB}">
      <dgm:prSet/>
      <dgm:spPr/>
      <dgm:t>
        <a:bodyPr/>
        <a:lstStyle/>
        <a:p>
          <a:endParaRPr lang="ru-RU"/>
        </a:p>
      </dgm:t>
    </dgm:pt>
    <dgm:pt modelId="{0A7B506D-B874-403E-8AB7-98BB94E05CC4}">
      <dgm:prSet custT="1"/>
      <dgm:spPr/>
      <dgm:t>
        <a:bodyPr/>
        <a:lstStyle/>
        <a:p>
          <a:pPr rtl="0"/>
          <a:r>
            <a:rPr lang="en-US" sz="800" dirty="0"/>
            <a:t>KNeighborsRegressor</a:t>
          </a:r>
          <a:endParaRPr lang="ru-RU" sz="800" dirty="0"/>
        </a:p>
      </dgm:t>
    </dgm:pt>
    <dgm:pt modelId="{6A62DF17-4BE6-4B48-A232-ED614E95CD16}" type="parTrans" cxnId="{D69CB073-66E4-4569-AFA9-F154EDDA9E5D}">
      <dgm:prSet/>
      <dgm:spPr/>
      <dgm:t>
        <a:bodyPr/>
        <a:lstStyle/>
        <a:p>
          <a:endParaRPr lang="ru-RU"/>
        </a:p>
      </dgm:t>
    </dgm:pt>
    <dgm:pt modelId="{66B48980-EEA4-4595-A3DB-AA5A01750DA3}" type="sibTrans" cxnId="{D69CB073-66E4-4569-AFA9-F154EDDA9E5D}">
      <dgm:prSet/>
      <dgm:spPr/>
      <dgm:t>
        <a:bodyPr/>
        <a:lstStyle/>
        <a:p>
          <a:endParaRPr lang="ru-RU"/>
        </a:p>
      </dgm:t>
    </dgm:pt>
    <dgm:pt modelId="{6A149F0F-E29B-45E5-ADCB-C7E82A8224F8}">
      <dgm:prSet custT="1"/>
      <dgm:spPr/>
      <dgm:t>
        <a:bodyPr/>
        <a:lstStyle/>
        <a:p>
          <a:pPr rtl="0"/>
          <a:r>
            <a:rPr lang="en-US" sz="900" dirty="0"/>
            <a:t>Lasso</a:t>
          </a:r>
          <a:endParaRPr lang="ru-RU" sz="900" dirty="0"/>
        </a:p>
      </dgm:t>
    </dgm:pt>
    <dgm:pt modelId="{FF782102-916F-402D-A5CD-1678C1A1E362}" type="parTrans" cxnId="{946E0E37-E4D5-441A-80E0-EE540AE6ADB7}">
      <dgm:prSet/>
      <dgm:spPr/>
      <dgm:t>
        <a:bodyPr/>
        <a:lstStyle/>
        <a:p>
          <a:endParaRPr lang="ru-RU"/>
        </a:p>
      </dgm:t>
    </dgm:pt>
    <dgm:pt modelId="{33A1BEE0-371A-4FDD-B789-4D3C6C3E1D48}" type="sibTrans" cxnId="{946E0E37-E4D5-441A-80E0-EE540AE6ADB7}">
      <dgm:prSet/>
      <dgm:spPr/>
      <dgm:t>
        <a:bodyPr/>
        <a:lstStyle/>
        <a:p>
          <a:endParaRPr lang="ru-RU"/>
        </a:p>
      </dgm:t>
    </dgm:pt>
    <dgm:pt modelId="{3E91B928-9CD0-45E9-8BB3-5DEEB1D6A497}">
      <dgm:prSet custT="1"/>
      <dgm:spPr/>
      <dgm:t>
        <a:bodyPr/>
        <a:lstStyle/>
        <a:p>
          <a:pPr rtl="0"/>
          <a:r>
            <a:rPr lang="en-US" sz="900" dirty="0"/>
            <a:t>Multilayer Perceptron</a:t>
          </a:r>
          <a:endParaRPr lang="ru-RU" sz="900" dirty="0"/>
        </a:p>
      </dgm:t>
    </dgm:pt>
    <dgm:pt modelId="{A8FCCD27-3879-4908-B759-5C528EB8E048}" type="parTrans" cxnId="{E82F617B-90B2-4A69-B598-935177C69861}">
      <dgm:prSet/>
      <dgm:spPr/>
      <dgm:t>
        <a:bodyPr/>
        <a:lstStyle/>
        <a:p>
          <a:endParaRPr lang="ru-RU"/>
        </a:p>
      </dgm:t>
    </dgm:pt>
    <dgm:pt modelId="{2242B824-B19C-4413-AB41-F749B10300E8}" type="sibTrans" cxnId="{E82F617B-90B2-4A69-B598-935177C69861}">
      <dgm:prSet/>
      <dgm:spPr/>
      <dgm:t>
        <a:bodyPr/>
        <a:lstStyle/>
        <a:p>
          <a:endParaRPr lang="ru-RU"/>
        </a:p>
      </dgm:t>
    </dgm:pt>
    <dgm:pt modelId="{D24128E9-492A-44CF-BF0E-8471FA7E2E89}" type="pres">
      <dgm:prSet presAssocID="{20329DC6-8ECD-4051-8E49-0915B25D197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3C046D24-4361-49FD-B3F1-86A38D6B68D0}" type="pres">
      <dgm:prSet presAssocID="{9FA696FA-E7BA-476E-ADB1-282E77BA7D3C}" presName="hierRoot1" presStyleCnt="0">
        <dgm:presLayoutVars>
          <dgm:hierBranch val="init"/>
        </dgm:presLayoutVars>
      </dgm:prSet>
      <dgm:spPr/>
    </dgm:pt>
    <dgm:pt modelId="{BE26E1E5-F810-4438-9E0F-55D1CCE8C925}" type="pres">
      <dgm:prSet presAssocID="{9FA696FA-E7BA-476E-ADB1-282E77BA7D3C}" presName="rootComposite1" presStyleCnt="0"/>
      <dgm:spPr/>
    </dgm:pt>
    <dgm:pt modelId="{4C143E8B-5E03-4312-BD85-FEA3A9DA6385}" type="pres">
      <dgm:prSet presAssocID="{9FA696FA-E7BA-476E-ADB1-282E77BA7D3C}" presName="rootText1" presStyleLbl="node0" presStyleIdx="0" presStyleCnt="1" custScaleX="357085" custScaleY="41147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E7BEF4B-A477-4528-ADE0-7F98E0986E4B}" type="pres">
      <dgm:prSet presAssocID="{9FA696FA-E7BA-476E-ADB1-282E77BA7D3C}" presName="rootConnector1" presStyleLbl="node1" presStyleIdx="0" presStyleCnt="0"/>
      <dgm:spPr/>
      <dgm:t>
        <a:bodyPr/>
        <a:lstStyle/>
        <a:p>
          <a:endParaRPr lang="ru-RU"/>
        </a:p>
      </dgm:t>
    </dgm:pt>
    <dgm:pt modelId="{4B46189A-63BC-4C66-8C42-4C9D68E24EFD}" type="pres">
      <dgm:prSet presAssocID="{9FA696FA-E7BA-476E-ADB1-282E77BA7D3C}" presName="hierChild2" presStyleCnt="0"/>
      <dgm:spPr/>
    </dgm:pt>
    <dgm:pt modelId="{383BE26F-D864-4BA9-95AB-EFCFC91A9F1F}" type="pres">
      <dgm:prSet presAssocID="{F46028DF-423C-40E8-AFC4-C9E6A799CD1A}" presName="Name37" presStyleLbl="parChTrans1D2" presStyleIdx="0" presStyleCnt="5"/>
      <dgm:spPr/>
      <dgm:t>
        <a:bodyPr/>
        <a:lstStyle/>
        <a:p>
          <a:endParaRPr lang="ru-RU"/>
        </a:p>
      </dgm:t>
    </dgm:pt>
    <dgm:pt modelId="{41C38F7A-1064-4044-B0E4-2FC5B444B02D}" type="pres">
      <dgm:prSet presAssocID="{F93727A9-0A64-41B0-92F3-623AC1288A7E}" presName="hierRoot2" presStyleCnt="0">
        <dgm:presLayoutVars>
          <dgm:hierBranch val="init"/>
        </dgm:presLayoutVars>
      </dgm:prSet>
      <dgm:spPr/>
    </dgm:pt>
    <dgm:pt modelId="{8B296FE1-43FA-4090-AF50-23CD62F87796}" type="pres">
      <dgm:prSet presAssocID="{F93727A9-0A64-41B0-92F3-623AC1288A7E}" presName="rootComposite" presStyleCnt="0"/>
      <dgm:spPr/>
    </dgm:pt>
    <dgm:pt modelId="{6259EBB8-765E-43FA-B841-36B25BD58E4B}" type="pres">
      <dgm:prSet presAssocID="{F93727A9-0A64-41B0-92F3-623AC1288A7E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50BF74B-D41B-46CE-94D3-9D5C8D65E41A}" type="pres">
      <dgm:prSet presAssocID="{F93727A9-0A64-41B0-92F3-623AC1288A7E}" presName="rootConnector" presStyleLbl="node2" presStyleIdx="0" presStyleCnt="5"/>
      <dgm:spPr/>
      <dgm:t>
        <a:bodyPr/>
        <a:lstStyle/>
        <a:p>
          <a:endParaRPr lang="ru-RU"/>
        </a:p>
      </dgm:t>
    </dgm:pt>
    <dgm:pt modelId="{7C6C885D-17B0-4059-822B-5718899AB7E3}" type="pres">
      <dgm:prSet presAssocID="{F93727A9-0A64-41B0-92F3-623AC1288A7E}" presName="hierChild4" presStyleCnt="0"/>
      <dgm:spPr/>
    </dgm:pt>
    <dgm:pt modelId="{41E2F02A-B558-4D75-8220-C0EC7C743037}" type="pres">
      <dgm:prSet presAssocID="{F93727A9-0A64-41B0-92F3-623AC1288A7E}" presName="hierChild5" presStyleCnt="0"/>
      <dgm:spPr/>
    </dgm:pt>
    <dgm:pt modelId="{3A5B92E5-C8D5-4EC0-8964-6EA3184D3213}" type="pres">
      <dgm:prSet presAssocID="{5C5A2201-D6FA-4873-BB27-8D0BA0C9353E}" presName="Name37" presStyleLbl="parChTrans1D2" presStyleIdx="1" presStyleCnt="5"/>
      <dgm:spPr/>
      <dgm:t>
        <a:bodyPr/>
        <a:lstStyle/>
        <a:p>
          <a:endParaRPr lang="ru-RU"/>
        </a:p>
      </dgm:t>
    </dgm:pt>
    <dgm:pt modelId="{9DD42D72-25B5-46A0-BFD6-C651A10C0233}" type="pres">
      <dgm:prSet presAssocID="{4E1FCB2B-C9AC-47B5-8D5F-BDC92E64DBDE}" presName="hierRoot2" presStyleCnt="0">
        <dgm:presLayoutVars>
          <dgm:hierBranch val="init"/>
        </dgm:presLayoutVars>
      </dgm:prSet>
      <dgm:spPr/>
    </dgm:pt>
    <dgm:pt modelId="{42B91D8B-5926-4FCE-AC04-6DD0FCD19832}" type="pres">
      <dgm:prSet presAssocID="{4E1FCB2B-C9AC-47B5-8D5F-BDC92E64DBDE}" presName="rootComposite" presStyleCnt="0"/>
      <dgm:spPr/>
    </dgm:pt>
    <dgm:pt modelId="{8D514EEE-961E-497C-B9FD-05673DECE89B}" type="pres">
      <dgm:prSet presAssocID="{4E1FCB2B-C9AC-47B5-8D5F-BDC92E64DBDE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6749B85-F1F7-4550-ACAF-4E099AF1585E}" type="pres">
      <dgm:prSet presAssocID="{4E1FCB2B-C9AC-47B5-8D5F-BDC92E64DBDE}" presName="rootConnector" presStyleLbl="node2" presStyleIdx="1" presStyleCnt="5"/>
      <dgm:spPr/>
      <dgm:t>
        <a:bodyPr/>
        <a:lstStyle/>
        <a:p>
          <a:endParaRPr lang="ru-RU"/>
        </a:p>
      </dgm:t>
    </dgm:pt>
    <dgm:pt modelId="{12A9B0AF-3D66-4EB7-AA45-93966DA6F3CF}" type="pres">
      <dgm:prSet presAssocID="{4E1FCB2B-C9AC-47B5-8D5F-BDC92E64DBDE}" presName="hierChild4" presStyleCnt="0"/>
      <dgm:spPr/>
    </dgm:pt>
    <dgm:pt modelId="{6875A38B-4048-4F35-913F-AC837EE702F6}" type="pres">
      <dgm:prSet presAssocID="{4E1FCB2B-C9AC-47B5-8D5F-BDC92E64DBDE}" presName="hierChild5" presStyleCnt="0"/>
      <dgm:spPr/>
    </dgm:pt>
    <dgm:pt modelId="{3647FCB1-41FC-432E-A383-7184CE985C9A}" type="pres">
      <dgm:prSet presAssocID="{6A62DF17-4BE6-4B48-A232-ED614E95CD16}" presName="Name37" presStyleLbl="parChTrans1D2" presStyleIdx="2" presStyleCnt="5"/>
      <dgm:spPr/>
      <dgm:t>
        <a:bodyPr/>
        <a:lstStyle/>
        <a:p>
          <a:endParaRPr lang="ru-RU"/>
        </a:p>
      </dgm:t>
    </dgm:pt>
    <dgm:pt modelId="{C934FC41-5C92-4EC9-AAC9-8CD348BED864}" type="pres">
      <dgm:prSet presAssocID="{0A7B506D-B874-403E-8AB7-98BB94E05CC4}" presName="hierRoot2" presStyleCnt="0">
        <dgm:presLayoutVars>
          <dgm:hierBranch val="init"/>
        </dgm:presLayoutVars>
      </dgm:prSet>
      <dgm:spPr/>
    </dgm:pt>
    <dgm:pt modelId="{E792EACB-3254-4F9D-B50D-D2EBF0005B2D}" type="pres">
      <dgm:prSet presAssocID="{0A7B506D-B874-403E-8AB7-98BB94E05CC4}" presName="rootComposite" presStyleCnt="0"/>
      <dgm:spPr/>
    </dgm:pt>
    <dgm:pt modelId="{6BD7F272-3005-43E3-95E2-E955C93F722B}" type="pres">
      <dgm:prSet presAssocID="{0A7B506D-B874-403E-8AB7-98BB94E05CC4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571575F-978A-4093-8461-313D43E37F2A}" type="pres">
      <dgm:prSet presAssocID="{0A7B506D-B874-403E-8AB7-98BB94E05CC4}" presName="rootConnector" presStyleLbl="node2" presStyleIdx="2" presStyleCnt="5"/>
      <dgm:spPr/>
      <dgm:t>
        <a:bodyPr/>
        <a:lstStyle/>
        <a:p>
          <a:endParaRPr lang="ru-RU"/>
        </a:p>
      </dgm:t>
    </dgm:pt>
    <dgm:pt modelId="{0AA457F1-B9EC-4355-B089-9909FB044323}" type="pres">
      <dgm:prSet presAssocID="{0A7B506D-B874-403E-8AB7-98BB94E05CC4}" presName="hierChild4" presStyleCnt="0"/>
      <dgm:spPr/>
    </dgm:pt>
    <dgm:pt modelId="{E474E69D-2D6E-41B2-96E0-7DEFFDA7C4F4}" type="pres">
      <dgm:prSet presAssocID="{0A7B506D-B874-403E-8AB7-98BB94E05CC4}" presName="hierChild5" presStyleCnt="0"/>
      <dgm:spPr/>
    </dgm:pt>
    <dgm:pt modelId="{BA9D50AD-08FD-443F-ACC2-10BEA6094A96}" type="pres">
      <dgm:prSet presAssocID="{FF782102-916F-402D-A5CD-1678C1A1E362}" presName="Name37" presStyleLbl="parChTrans1D2" presStyleIdx="3" presStyleCnt="5"/>
      <dgm:spPr/>
      <dgm:t>
        <a:bodyPr/>
        <a:lstStyle/>
        <a:p>
          <a:endParaRPr lang="ru-RU"/>
        </a:p>
      </dgm:t>
    </dgm:pt>
    <dgm:pt modelId="{EDD834DB-C52C-490B-8BA2-53611501FB60}" type="pres">
      <dgm:prSet presAssocID="{6A149F0F-E29B-45E5-ADCB-C7E82A8224F8}" presName="hierRoot2" presStyleCnt="0">
        <dgm:presLayoutVars>
          <dgm:hierBranch val="init"/>
        </dgm:presLayoutVars>
      </dgm:prSet>
      <dgm:spPr/>
    </dgm:pt>
    <dgm:pt modelId="{F8E7E77D-D59C-48D2-8380-829968224538}" type="pres">
      <dgm:prSet presAssocID="{6A149F0F-E29B-45E5-ADCB-C7E82A8224F8}" presName="rootComposite" presStyleCnt="0"/>
      <dgm:spPr/>
    </dgm:pt>
    <dgm:pt modelId="{140BEA84-78E2-4C7D-9593-91444FBEB328}" type="pres">
      <dgm:prSet presAssocID="{6A149F0F-E29B-45E5-ADCB-C7E82A8224F8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0CD676B-5BDD-47DD-BF61-6B4BA1F01E83}" type="pres">
      <dgm:prSet presAssocID="{6A149F0F-E29B-45E5-ADCB-C7E82A8224F8}" presName="rootConnector" presStyleLbl="node2" presStyleIdx="3" presStyleCnt="5"/>
      <dgm:spPr/>
      <dgm:t>
        <a:bodyPr/>
        <a:lstStyle/>
        <a:p>
          <a:endParaRPr lang="ru-RU"/>
        </a:p>
      </dgm:t>
    </dgm:pt>
    <dgm:pt modelId="{C31AC4E2-D4DC-4C6E-BD89-3A7586DF3123}" type="pres">
      <dgm:prSet presAssocID="{6A149F0F-E29B-45E5-ADCB-C7E82A8224F8}" presName="hierChild4" presStyleCnt="0"/>
      <dgm:spPr/>
    </dgm:pt>
    <dgm:pt modelId="{612D0BCB-DE5C-4C78-B030-D7683113917C}" type="pres">
      <dgm:prSet presAssocID="{6A149F0F-E29B-45E5-ADCB-C7E82A8224F8}" presName="hierChild5" presStyleCnt="0"/>
      <dgm:spPr/>
    </dgm:pt>
    <dgm:pt modelId="{55B20801-2691-4A8A-8A1D-FDA087C398D0}" type="pres">
      <dgm:prSet presAssocID="{A8FCCD27-3879-4908-B759-5C528EB8E048}" presName="Name37" presStyleLbl="parChTrans1D2" presStyleIdx="4" presStyleCnt="5"/>
      <dgm:spPr/>
      <dgm:t>
        <a:bodyPr/>
        <a:lstStyle/>
        <a:p>
          <a:endParaRPr lang="ru-RU"/>
        </a:p>
      </dgm:t>
    </dgm:pt>
    <dgm:pt modelId="{E26C76B8-9145-46B8-92F6-DD9BA1D8D41B}" type="pres">
      <dgm:prSet presAssocID="{3E91B928-9CD0-45E9-8BB3-5DEEB1D6A497}" presName="hierRoot2" presStyleCnt="0">
        <dgm:presLayoutVars>
          <dgm:hierBranch val="init"/>
        </dgm:presLayoutVars>
      </dgm:prSet>
      <dgm:spPr/>
    </dgm:pt>
    <dgm:pt modelId="{D8AA083B-C087-456B-BE8A-4698F895537F}" type="pres">
      <dgm:prSet presAssocID="{3E91B928-9CD0-45E9-8BB3-5DEEB1D6A497}" presName="rootComposite" presStyleCnt="0"/>
      <dgm:spPr/>
    </dgm:pt>
    <dgm:pt modelId="{0F0F1582-5A27-491B-A98C-1309AD3421AC}" type="pres">
      <dgm:prSet presAssocID="{3E91B928-9CD0-45E9-8BB3-5DEEB1D6A497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C73CA39-64B8-4095-8139-30365D0000BE}" type="pres">
      <dgm:prSet presAssocID="{3E91B928-9CD0-45E9-8BB3-5DEEB1D6A497}" presName="rootConnector" presStyleLbl="node2" presStyleIdx="4" presStyleCnt="5"/>
      <dgm:spPr/>
      <dgm:t>
        <a:bodyPr/>
        <a:lstStyle/>
        <a:p>
          <a:endParaRPr lang="ru-RU"/>
        </a:p>
      </dgm:t>
    </dgm:pt>
    <dgm:pt modelId="{C58552E2-EA66-4F5A-890F-819D7F3F7172}" type="pres">
      <dgm:prSet presAssocID="{3E91B928-9CD0-45E9-8BB3-5DEEB1D6A497}" presName="hierChild4" presStyleCnt="0"/>
      <dgm:spPr/>
    </dgm:pt>
    <dgm:pt modelId="{078475D1-27FE-4AD2-9387-59EB61C634BE}" type="pres">
      <dgm:prSet presAssocID="{3E91B928-9CD0-45E9-8BB3-5DEEB1D6A497}" presName="hierChild5" presStyleCnt="0"/>
      <dgm:spPr/>
    </dgm:pt>
    <dgm:pt modelId="{06CA3277-BCB8-4BE7-B1FA-DECC330C40C6}" type="pres">
      <dgm:prSet presAssocID="{9FA696FA-E7BA-476E-ADB1-282E77BA7D3C}" presName="hierChild3" presStyleCnt="0"/>
      <dgm:spPr/>
    </dgm:pt>
  </dgm:ptLst>
  <dgm:cxnLst>
    <dgm:cxn modelId="{E2D425DB-F549-4E6E-8A2E-A91C83EBCDE3}" type="presOf" srcId="{3E91B928-9CD0-45E9-8BB3-5DEEB1D6A497}" destId="{8C73CA39-64B8-4095-8139-30365D0000BE}" srcOrd="1" destOrd="0" presId="urn:microsoft.com/office/officeart/2005/8/layout/orgChart1"/>
    <dgm:cxn modelId="{D208ECE7-2B90-40C3-B421-E1E9E9B301E3}" type="presOf" srcId="{6A149F0F-E29B-45E5-ADCB-C7E82A8224F8}" destId="{140BEA84-78E2-4C7D-9593-91444FBEB328}" srcOrd="0" destOrd="0" presId="urn:microsoft.com/office/officeart/2005/8/layout/orgChart1"/>
    <dgm:cxn modelId="{CDABAAF7-E98E-41A5-99FE-F57D9DC9B20D}" type="presOf" srcId="{5C5A2201-D6FA-4873-BB27-8D0BA0C9353E}" destId="{3A5B92E5-C8D5-4EC0-8964-6EA3184D3213}" srcOrd="0" destOrd="0" presId="urn:microsoft.com/office/officeart/2005/8/layout/orgChart1"/>
    <dgm:cxn modelId="{F895482E-F1B8-46E7-9BDD-11C85B0DA865}" type="presOf" srcId="{9FA696FA-E7BA-476E-ADB1-282E77BA7D3C}" destId="{4C143E8B-5E03-4312-BD85-FEA3A9DA6385}" srcOrd="0" destOrd="0" presId="urn:microsoft.com/office/officeart/2005/8/layout/orgChart1"/>
    <dgm:cxn modelId="{83A0515D-EA9E-4CEE-A499-0AB7FCE24CB0}" type="presOf" srcId="{FF782102-916F-402D-A5CD-1678C1A1E362}" destId="{BA9D50AD-08FD-443F-ACC2-10BEA6094A96}" srcOrd="0" destOrd="0" presId="urn:microsoft.com/office/officeart/2005/8/layout/orgChart1"/>
    <dgm:cxn modelId="{B68B0E53-4C3A-4D70-B55A-1E9CAEC30468}" type="presOf" srcId="{0A7B506D-B874-403E-8AB7-98BB94E05CC4}" destId="{7571575F-978A-4093-8461-313D43E37F2A}" srcOrd="1" destOrd="0" presId="urn:microsoft.com/office/officeart/2005/8/layout/orgChart1"/>
    <dgm:cxn modelId="{834A3DDE-EE32-4C8C-8A62-7065AD663623}" type="presOf" srcId="{4E1FCB2B-C9AC-47B5-8D5F-BDC92E64DBDE}" destId="{26749B85-F1F7-4550-ACAF-4E099AF1585E}" srcOrd="1" destOrd="0" presId="urn:microsoft.com/office/officeart/2005/8/layout/orgChart1"/>
    <dgm:cxn modelId="{1617EB8C-E79B-4B39-B8D2-60263B7EE7E2}" srcId="{9FA696FA-E7BA-476E-ADB1-282E77BA7D3C}" destId="{F93727A9-0A64-41B0-92F3-623AC1288A7E}" srcOrd="0" destOrd="0" parTransId="{F46028DF-423C-40E8-AFC4-C9E6A799CD1A}" sibTransId="{B71EA5A7-D78C-4479-B61A-7D2297AF9E37}"/>
    <dgm:cxn modelId="{C7E55AFA-9A61-41F5-A53B-2B6BFFFF5BFB}" type="presOf" srcId="{20329DC6-8ECD-4051-8E49-0915B25D1970}" destId="{D24128E9-492A-44CF-BF0E-8471FA7E2E89}" srcOrd="0" destOrd="0" presId="urn:microsoft.com/office/officeart/2005/8/layout/orgChart1"/>
    <dgm:cxn modelId="{0CD833F6-9AE1-4A8E-AE60-F220D2B3672C}" type="presOf" srcId="{F93727A9-0A64-41B0-92F3-623AC1288A7E}" destId="{550BF74B-D41B-46CE-94D3-9D5C8D65E41A}" srcOrd="1" destOrd="0" presId="urn:microsoft.com/office/officeart/2005/8/layout/orgChart1"/>
    <dgm:cxn modelId="{05BCAC96-AA3B-49D9-862D-E7A2DE2FD5EB}" srcId="{9FA696FA-E7BA-476E-ADB1-282E77BA7D3C}" destId="{4E1FCB2B-C9AC-47B5-8D5F-BDC92E64DBDE}" srcOrd="1" destOrd="0" parTransId="{5C5A2201-D6FA-4873-BB27-8D0BA0C9353E}" sibTransId="{A0829813-3F58-4383-9BB3-3F22B1BB9DFC}"/>
    <dgm:cxn modelId="{360F2010-97D7-4A70-9EA7-C34E93B2571C}" type="presOf" srcId="{6A149F0F-E29B-45E5-ADCB-C7E82A8224F8}" destId="{20CD676B-5BDD-47DD-BF61-6B4BA1F01E83}" srcOrd="1" destOrd="0" presId="urn:microsoft.com/office/officeart/2005/8/layout/orgChart1"/>
    <dgm:cxn modelId="{EB46EB99-B65C-4A5F-8AAB-12F0FD8F121D}" srcId="{20329DC6-8ECD-4051-8E49-0915B25D1970}" destId="{9FA696FA-E7BA-476E-ADB1-282E77BA7D3C}" srcOrd="0" destOrd="0" parTransId="{5BC3C603-C5C9-4CE2-8F47-12956936AFAE}" sibTransId="{51D09CD3-52F5-4C7D-96DC-BE645DC00734}"/>
    <dgm:cxn modelId="{177729C5-6C4D-4027-9E50-13A80B8BA55B}" type="presOf" srcId="{4E1FCB2B-C9AC-47B5-8D5F-BDC92E64DBDE}" destId="{8D514EEE-961E-497C-B9FD-05673DECE89B}" srcOrd="0" destOrd="0" presId="urn:microsoft.com/office/officeart/2005/8/layout/orgChart1"/>
    <dgm:cxn modelId="{15221C42-194B-4C64-9204-FB3E1C032C2A}" type="presOf" srcId="{0A7B506D-B874-403E-8AB7-98BB94E05CC4}" destId="{6BD7F272-3005-43E3-95E2-E955C93F722B}" srcOrd="0" destOrd="0" presId="urn:microsoft.com/office/officeart/2005/8/layout/orgChart1"/>
    <dgm:cxn modelId="{F2BDA7C4-9D12-43E4-B39B-201A70612D37}" type="presOf" srcId="{A8FCCD27-3879-4908-B759-5C528EB8E048}" destId="{55B20801-2691-4A8A-8A1D-FDA087C398D0}" srcOrd="0" destOrd="0" presId="urn:microsoft.com/office/officeart/2005/8/layout/orgChart1"/>
    <dgm:cxn modelId="{87CD1D07-F796-4E85-9885-A21448EA411A}" type="presOf" srcId="{3E91B928-9CD0-45E9-8BB3-5DEEB1D6A497}" destId="{0F0F1582-5A27-491B-A98C-1309AD3421AC}" srcOrd="0" destOrd="0" presId="urn:microsoft.com/office/officeart/2005/8/layout/orgChart1"/>
    <dgm:cxn modelId="{D69CB073-66E4-4569-AFA9-F154EDDA9E5D}" srcId="{9FA696FA-E7BA-476E-ADB1-282E77BA7D3C}" destId="{0A7B506D-B874-403E-8AB7-98BB94E05CC4}" srcOrd="2" destOrd="0" parTransId="{6A62DF17-4BE6-4B48-A232-ED614E95CD16}" sibTransId="{66B48980-EEA4-4595-A3DB-AA5A01750DA3}"/>
    <dgm:cxn modelId="{30E06E1F-B6D4-46E4-9A0C-6029EBAB6073}" type="presOf" srcId="{F46028DF-423C-40E8-AFC4-C9E6A799CD1A}" destId="{383BE26F-D864-4BA9-95AB-EFCFC91A9F1F}" srcOrd="0" destOrd="0" presId="urn:microsoft.com/office/officeart/2005/8/layout/orgChart1"/>
    <dgm:cxn modelId="{946E0E37-E4D5-441A-80E0-EE540AE6ADB7}" srcId="{9FA696FA-E7BA-476E-ADB1-282E77BA7D3C}" destId="{6A149F0F-E29B-45E5-ADCB-C7E82A8224F8}" srcOrd="3" destOrd="0" parTransId="{FF782102-916F-402D-A5CD-1678C1A1E362}" sibTransId="{33A1BEE0-371A-4FDD-B789-4D3C6C3E1D48}"/>
    <dgm:cxn modelId="{1451FCF4-EB8A-4327-A90B-6500E631DBE3}" type="presOf" srcId="{6A62DF17-4BE6-4B48-A232-ED614E95CD16}" destId="{3647FCB1-41FC-432E-A383-7184CE985C9A}" srcOrd="0" destOrd="0" presId="urn:microsoft.com/office/officeart/2005/8/layout/orgChart1"/>
    <dgm:cxn modelId="{3A0CCE13-A1F4-4EC7-B119-76628C408770}" type="presOf" srcId="{9FA696FA-E7BA-476E-ADB1-282E77BA7D3C}" destId="{6E7BEF4B-A477-4528-ADE0-7F98E0986E4B}" srcOrd="1" destOrd="0" presId="urn:microsoft.com/office/officeart/2005/8/layout/orgChart1"/>
    <dgm:cxn modelId="{9306901E-8620-49F2-9102-693B4AF05178}" type="presOf" srcId="{F93727A9-0A64-41B0-92F3-623AC1288A7E}" destId="{6259EBB8-765E-43FA-B841-36B25BD58E4B}" srcOrd="0" destOrd="0" presId="urn:microsoft.com/office/officeart/2005/8/layout/orgChart1"/>
    <dgm:cxn modelId="{E82F617B-90B2-4A69-B598-935177C69861}" srcId="{9FA696FA-E7BA-476E-ADB1-282E77BA7D3C}" destId="{3E91B928-9CD0-45E9-8BB3-5DEEB1D6A497}" srcOrd="4" destOrd="0" parTransId="{A8FCCD27-3879-4908-B759-5C528EB8E048}" sibTransId="{2242B824-B19C-4413-AB41-F749B10300E8}"/>
    <dgm:cxn modelId="{52316DB2-0B01-4CD1-9D65-BB1695D9AA11}" type="presParOf" srcId="{D24128E9-492A-44CF-BF0E-8471FA7E2E89}" destId="{3C046D24-4361-49FD-B3F1-86A38D6B68D0}" srcOrd="0" destOrd="0" presId="urn:microsoft.com/office/officeart/2005/8/layout/orgChart1"/>
    <dgm:cxn modelId="{54DC3D40-9D79-4E2C-9252-D00C4966100C}" type="presParOf" srcId="{3C046D24-4361-49FD-B3F1-86A38D6B68D0}" destId="{BE26E1E5-F810-4438-9E0F-55D1CCE8C925}" srcOrd="0" destOrd="0" presId="urn:microsoft.com/office/officeart/2005/8/layout/orgChart1"/>
    <dgm:cxn modelId="{9A573FFC-2C38-47C7-B1EA-23ACE8C43EA8}" type="presParOf" srcId="{BE26E1E5-F810-4438-9E0F-55D1CCE8C925}" destId="{4C143E8B-5E03-4312-BD85-FEA3A9DA6385}" srcOrd="0" destOrd="0" presId="urn:microsoft.com/office/officeart/2005/8/layout/orgChart1"/>
    <dgm:cxn modelId="{A2CAE3FB-9D20-478D-8AAF-2F76F122A19F}" type="presParOf" srcId="{BE26E1E5-F810-4438-9E0F-55D1CCE8C925}" destId="{6E7BEF4B-A477-4528-ADE0-7F98E0986E4B}" srcOrd="1" destOrd="0" presId="urn:microsoft.com/office/officeart/2005/8/layout/orgChart1"/>
    <dgm:cxn modelId="{F8BE78A9-FE45-4C16-9A73-E8BEBA62C86A}" type="presParOf" srcId="{3C046D24-4361-49FD-B3F1-86A38D6B68D0}" destId="{4B46189A-63BC-4C66-8C42-4C9D68E24EFD}" srcOrd="1" destOrd="0" presId="urn:microsoft.com/office/officeart/2005/8/layout/orgChart1"/>
    <dgm:cxn modelId="{ADCC6CE6-ADCC-44D1-9EA7-78CBFD465AB9}" type="presParOf" srcId="{4B46189A-63BC-4C66-8C42-4C9D68E24EFD}" destId="{383BE26F-D864-4BA9-95AB-EFCFC91A9F1F}" srcOrd="0" destOrd="0" presId="urn:microsoft.com/office/officeart/2005/8/layout/orgChart1"/>
    <dgm:cxn modelId="{6F038981-B83C-4413-A601-1FA24E34BDC5}" type="presParOf" srcId="{4B46189A-63BC-4C66-8C42-4C9D68E24EFD}" destId="{41C38F7A-1064-4044-B0E4-2FC5B444B02D}" srcOrd="1" destOrd="0" presId="urn:microsoft.com/office/officeart/2005/8/layout/orgChart1"/>
    <dgm:cxn modelId="{C6700D3A-7804-4C28-BF5D-54CD74B23C9F}" type="presParOf" srcId="{41C38F7A-1064-4044-B0E4-2FC5B444B02D}" destId="{8B296FE1-43FA-4090-AF50-23CD62F87796}" srcOrd="0" destOrd="0" presId="urn:microsoft.com/office/officeart/2005/8/layout/orgChart1"/>
    <dgm:cxn modelId="{5CBB8565-356F-4B9E-9D16-DAFB243CAFE8}" type="presParOf" srcId="{8B296FE1-43FA-4090-AF50-23CD62F87796}" destId="{6259EBB8-765E-43FA-B841-36B25BD58E4B}" srcOrd="0" destOrd="0" presId="urn:microsoft.com/office/officeart/2005/8/layout/orgChart1"/>
    <dgm:cxn modelId="{9808D9C6-F97D-4D7D-A987-2227350CC900}" type="presParOf" srcId="{8B296FE1-43FA-4090-AF50-23CD62F87796}" destId="{550BF74B-D41B-46CE-94D3-9D5C8D65E41A}" srcOrd="1" destOrd="0" presId="urn:microsoft.com/office/officeart/2005/8/layout/orgChart1"/>
    <dgm:cxn modelId="{E95053E7-F309-42AD-8168-6EAD7153BAA4}" type="presParOf" srcId="{41C38F7A-1064-4044-B0E4-2FC5B444B02D}" destId="{7C6C885D-17B0-4059-822B-5718899AB7E3}" srcOrd="1" destOrd="0" presId="urn:microsoft.com/office/officeart/2005/8/layout/orgChart1"/>
    <dgm:cxn modelId="{94815BB5-3162-4B1A-AE34-84DBF0C06D49}" type="presParOf" srcId="{41C38F7A-1064-4044-B0E4-2FC5B444B02D}" destId="{41E2F02A-B558-4D75-8220-C0EC7C743037}" srcOrd="2" destOrd="0" presId="urn:microsoft.com/office/officeart/2005/8/layout/orgChart1"/>
    <dgm:cxn modelId="{08E8F76B-3104-4310-91AE-1690E5479D6D}" type="presParOf" srcId="{4B46189A-63BC-4C66-8C42-4C9D68E24EFD}" destId="{3A5B92E5-C8D5-4EC0-8964-6EA3184D3213}" srcOrd="2" destOrd="0" presId="urn:microsoft.com/office/officeart/2005/8/layout/orgChart1"/>
    <dgm:cxn modelId="{9C9E622B-1C40-4066-93E1-89962D66B301}" type="presParOf" srcId="{4B46189A-63BC-4C66-8C42-4C9D68E24EFD}" destId="{9DD42D72-25B5-46A0-BFD6-C651A10C0233}" srcOrd="3" destOrd="0" presId="urn:microsoft.com/office/officeart/2005/8/layout/orgChart1"/>
    <dgm:cxn modelId="{089C53D2-E02E-48C0-A79E-D1485B9BD21B}" type="presParOf" srcId="{9DD42D72-25B5-46A0-BFD6-C651A10C0233}" destId="{42B91D8B-5926-4FCE-AC04-6DD0FCD19832}" srcOrd="0" destOrd="0" presId="urn:microsoft.com/office/officeart/2005/8/layout/orgChart1"/>
    <dgm:cxn modelId="{92480C8D-7BA2-45D7-BE72-B89476B46481}" type="presParOf" srcId="{42B91D8B-5926-4FCE-AC04-6DD0FCD19832}" destId="{8D514EEE-961E-497C-B9FD-05673DECE89B}" srcOrd="0" destOrd="0" presId="urn:microsoft.com/office/officeart/2005/8/layout/orgChart1"/>
    <dgm:cxn modelId="{F9C1DA05-0928-4B49-A10F-0AB3AC7F3766}" type="presParOf" srcId="{42B91D8B-5926-4FCE-AC04-6DD0FCD19832}" destId="{26749B85-F1F7-4550-ACAF-4E099AF1585E}" srcOrd="1" destOrd="0" presId="urn:microsoft.com/office/officeart/2005/8/layout/orgChart1"/>
    <dgm:cxn modelId="{91BBE6B7-114A-44A4-98A1-54794DE8AD92}" type="presParOf" srcId="{9DD42D72-25B5-46A0-BFD6-C651A10C0233}" destId="{12A9B0AF-3D66-4EB7-AA45-93966DA6F3CF}" srcOrd="1" destOrd="0" presId="urn:microsoft.com/office/officeart/2005/8/layout/orgChart1"/>
    <dgm:cxn modelId="{68E1D38E-5AA6-4643-86DD-AEBFF2001DD9}" type="presParOf" srcId="{9DD42D72-25B5-46A0-BFD6-C651A10C0233}" destId="{6875A38B-4048-4F35-913F-AC837EE702F6}" srcOrd="2" destOrd="0" presId="urn:microsoft.com/office/officeart/2005/8/layout/orgChart1"/>
    <dgm:cxn modelId="{D645BACF-ADDA-4373-A7F4-455B84079185}" type="presParOf" srcId="{4B46189A-63BC-4C66-8C42-4C9D68E24EFD}" destId="{3647FCB1-41FC-432E-A383-7184CE985C9A}" srcOrd="4" destOrd="0" presId="urn:microsoft.com/office/officeart/2005/8/layout/orgChart1"/>
    <dgm:cxn modelId="{079A7B6F-5F0E-4215-BD4D-840333399CFE}" type="presParOf" srcId="{4B46189A-63BC-4C66-8C42-4C9D68E24EFD}" destId="{C934FC41-5C92-4EC9-AAC9-8CD348BED864}" srcOrd="5" destOrd="0" presId="urn:microsoft.com/office/officeart/2005/8/layout/orgChart1"/>
    <dgm:cxn modelId="{F06F737B-D68C-4388-8555-8C31F88F58A1}" type="presParOf" srcId="{C934FC41-5C92-4EC9-AAC9-8CD348BED864}" destId="{E792EACB-3254-4F9D-B50D-D2EBF0005B2D}" srcOrd="0" destOrd="0" presId="urn:microsoft.com/office/officeart/2005/8/layout/orgChart1"/>
    <dgm:cxn modelId="{845D1EAA-1FAF-444B-8B8D-EE94805BEBE4}" type="presParOf" srcId="{E792EACB-3254-4F9D-B50D-D2EBF0005B2D}" destId="{6BD7F272-3005-43E3-95E2-E955C93F722B}" srcOrd="0" destOrd="0" presId="urn:microsoft.com/office/officeart/2005/8/layout/orgChart1"/>
    <dgm:cxn modelId="{BD495CDD-0A5B-4199-88DB-7894F0BAE0F4}" type="presParOf" srcId="{E792EACB-3254-4F9D-B50D-D2EBF0005B2D}" destId="{7571575F-978A-4093-8461-313D43E37F2A}" srcOrd="1" destOrd="0" presId="urn:microsoft.com/office/officeart/2005/8/layout/orgChart1"/>
    <dgm:cxn modelId="{FFCE7B00-FBF5-48A1-A881-20B20B45859F}" type="presParOf" srcId="{C934FC41-5C92-4EC9-AAC9-8CD348BED864}" destId="{0AA457F1-B9EC-4355-B089-9909FB044323}" srcOrd="1" destOrd="0" presId="urn:microsoft.com/office/officeart/2005/8/layout/orgChart1"/>
    <dgm:cxn modelId="{EF448BB9-D5EF-4C4A-8214-AC936060A747}" type="presParOf" srcId="{C934FC41-5C92-4EC9-AAC9-8CD348BED864}" destId="{E474E69D-2D6E-41B2-96E0-7DEFFDA7C4F4}" srcOrd="2" destOrd="0" presId="urn:microsoft.com/office/officeart/2005/8/layout/orgChart1"/>
    <dgm:cxn modelId="{F22380C4-6179-49F3-BF0B-4BE9AA74C9F3}" type="presParOf" srcId="{4B46189A-63BC-4C66-8C42-4C9D68E24EFD}" destId="{BA9D50AD-08FD-443F-ACC2-10BEA6094A96}" srcOrd="6" destOrd="0" presId="urn:microsoft.com/office/officeart/2005/8/layout/orgChart1"/>
    <dgm:cxn modelId="{978C3A5F-43E9-4AFF-AE1F-5B765ABF0FE7}" type="presParOf" srcId="{4B46189A-63BC-4C66-8C42-4C9D68E24EFD}" destId="{EDD834DB-C52C-490B-8BA2-53611501FB60}" srcOrd="7" destOrd="0" presId="urn:microsoft.com/office/officeart/2005/8/layout/orgChart1"/>
    <dgm:cxn modelId="{ACB2B89D-598D-4ABA-80E6-9B6EA1CE9973}" type="presParOf" srcId="{EDD834DB-C52C-490B-8BA2-53611501FB60}" destId="{F8E7E77D-D59C-48D2-8380-829968224538}" srcOrd="0" destOrd="0" presId="urn:microsoft.com/office/officeart/2005/8/layout/orgChart1"/>
    <dgm:cxn modelId="{76632BB6-4E86-4B01-BDD4-460A20E1F8CD}" type="presParOf" srcId="{F8E7E77D-D59C-48D2-8380-829968224538}" destId="{140BEA84-78E2-4C7D-9593-91444FBEB328}" srcOrd="0" destOrd="0" presId="urn:microsoft.com/office/officeart/2005/8/layout/orgChart1"/>
    <dgm:cxn modelId="{99835AF5-9DEB-4337-B146-0C5D310F1E76}" type="presParOf" srcId="{F8E7E77D-D59C-48D2-8380-829968224538}" destId="{20CD676B-5BDD-47DD-BF61-6B4BA1F01E83}" srcOrd="1" destOrd="0" presId="urn:microsoft.com/office/officeart/2005/8/layout/orgChart1"/>
    <dgm:cxn modelId="{1BC77838-4D61-422B-9A84-54C325794083}" type="presParOf" srcId="{EDD834DB-C52C-490B-8BA2-53611501FB60}" destId="{C31AC4E2-D4DC-4C6E-BD89-3A7586DF3123}" srcOrd="1" destOrd="0" presId="urn:microsoft.com/office/officeart/2005/8/layout/orgChart1"/>
    <dgm:cxn modelId="{07B7240D-EEBB-4D79-88F6-514236EB2FBC}" type="presParOf" srcId="{EDD834DB-C52C-490B-8BA2-53611501FB60}" destId="{612D0BCB-DE5C-4C78-B030-D7683113917C}" srcOrd="2" destOrd="0" presId="urn:microsoft.com/office/officeart/2005/8/layout/orgChart1"/>
    <dgm:cxn modelId="{3A482424-ADB5-42CA-B4E4-6038EF38E35C}" type="presParOf" srcId="{4B46189A-63BC-4C66-8C42-4C9D68E24EFD}" destId="{55B20801-2691-4A8A-8A1D-FDA087C398D0}" srcOrd="8" destOrd="0" presId="urn:microsoft.com/office/officeart/2005/8/layout/orgChart1"/>
    <dgm:cxn modelId="{C94962E7-C407-45F9-B141-37E352356DA2}" type="presParOf" srcId="{4B46189A-63BC-4C66-8C42-4C9D68E24EFD}" destId="{E26C76B8-9145-46B8-92F6-DD9BA1D8D41B}" srcOrd="9" destOrd="0" presId="urn:microsoft.com/office/officeart/2005/8/layout/orgChart1"/>
    <dgm:cxn modelId="{5EF17EE2-E3E8-450B-AF67-726E3F291F5B}" type="presParOf" srcId="{E26C76B8-9145-46B8-92F6-DD9BA1D8D41B}" destId="{D8AA083B-C087-456B-BE8A-4698F895537F}" srcOrd="0" destOrd="0" presId="urn:microsoft.com/office/officeart/2005/8/layout/orgChart1"/>
    <dgm:cxn modelId="{C70EC528-DD4F-473B-8D40-547FE67EF1BA}" type="presParOf" srcId="{D8AA083B-C087-456B-BE8A-4698F895537F}" destId="{0F0F1582-5A27-491B-A98C-1309AD3421AC}" srcOrd="0" destOrd="0" presId="urn:microsoft.com/office/officeart/2005/8/layout/orgChart1"/>
    <dgm:cxn modelId="{FCD44426-3E45-4485-9B3D-ECA7DC406777}" type="presParOf" srcId="{D8AA083B-C087-456B-BE8A-4698F895537F}" destId="{8C73CA39-64B8-4095-8139-30365D0000BE}" srcOrd="1" destOrd="0" presId="urn:microsoft.com/office/officeart/2005/8/layout/orgChart1"/>
    <dgm:cxn modelId="{3A49F275-CDAB-4CDA-BF9A-50FFDA70DDCD}" type="presParOf" srcId="{E26C76B8-9145-46B8-92F6-DD9BA1D8D41B}" destId="{C58552E2-EA66-4F5A-890F-819D7F3F7172}" srcOrd="1" destOrd="0" presId="urn:microsoft.com/office/officeart/2005/8/layout/orgChart1"/>
    <dgm:cxn modelId="{5C5622DE-C9E3-4A78-9D74-E447EB66B301}" type="presParOf" srcId="{E26C76B8-9145-46B8-92F6-DD9BA1D8D41B}" destId="{078475D1-27FE-4AD2-9387-59EB61C634BE}" srcOrd="2" destOrd="0" presId="urn:microsoft.com/office/officeart/2005/8/layout/orgChart1"/>
    <dgm:cxn modelId="{78E06D4D-2A03-49FA-A856-9329E3BDB461}" type="presParOf" srcId="{3C046D24-4361-49FD-B3F1-86A38D6B68D0}" destId="{06CA3277-BCB8-4BE7-B1FA-DECC330C40C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76630A2-8FF0-4637-8A79-D23AF91ADA4D}" type="doc">
      <dgm:prSet loTypeId="urn:microsoft.com/office/officeart/2005/8/layout/StepDown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519AD93-143A-4C05-8A96-6D3ED33242B1}">
      <dgm:prSet/>
      <dgm:spPr/>
      <dgm:t>
        <a:bodyPr/>
        <a:lstStyle/>
        <a:p>
          <a:pPr rtl="0"/>
          <a:r>
            <a:rPr lang="ru-RU" dirty="0"/>
            <a:t>Класс </a:t>
          </a:r>
          <a:r>
            <a:rPr lang="ru-RU" dirty="0" err="1"/>
            <a:t>keras.Sequential</a:t>
          </a:r>
          <a:r>
            <a:rPr lang="ru-RU" dirty="0"/>
            <a:t> со следующими параметрами:</a:t>
          </a:r>
        </a:p>
      </dgm:t>
    </dgm:pt>
    <dgm:pt modelId="{DCD57D64-C3C3-4A47-9B7A-AC42BD8FE902}" type="parTrans" cxnId="{20806C87-C28F-4435-BABF-F10F84CAA2EE}">
      <dgm:prSet/>
      <dgm:spPr/>
      <dgm:t>
        <a:bodyPr/>
        <a:lstStyle/>
        <a:p>
          <a:endParaRPr lang="ru-RU"/>
        </a:p>
      </dgm:t>
    </dgm:pt>
    <dgm:pt modelId="{6CF06AF6-720B-4512-B63E-E771D071E541}" type="sibTrans" cxnId="{20806C87-C28F-4435-BABF-F10F84CAA2EE}">
      <dgm:prSet/>
      <dgm:spPr/>
      <dgm:t>
        <a:bodyPr/>
        <a:lstStyle/>
        <a:p>
          <a:endParaRPr lang="ru-RU"/>
        </a:p>
      </dgm:t>
    </dgm:pt>
    <dgm:pt modelId="{7DAEC7A6-E62E-4E06-9461-CD98B50126DD}">
      <dgm:prSet custT="1"/>
      <dgm:spPr/>
      <dgm:t>
        <a:bodyPr/>
        <a:lstStyle/>
        <a:p>
          <a:pPr rtl="0"/>
          <a:r>
            <a:rPr lang="ru-RU" sz="600" dirty="0"/>
            <a:t>входной слой нормализации 12 признаков;</a:t>
          </a:r>
        </a:p>
      </dgm:t>
    </dgm:pt>
    <dgm:pt modelId="{AAFF263E-FCB3-49AC-9881-63774B29C991}" type="parTrans" cxnId="{3DAED1A9-8B70-4B55-ACA9-D8F516FDE407}">
      <dgm:prSet/>
      <dgm:spPr/>
      <dgm:t>
        <a:bodyPr/>
        <a:lstStyle/>
        <a:p>
          <a:endParaRPr lang="ru-RU"/>
        </a:p>
      </dgm:t>
    </dgm:pt>
    <dgm:pt modelId="{8A03009D-210C-4204-8AA4-1288A0BF5B31}" type="sibTrans" cxnId="{3DAED1A9-8B70-4B55-ACA9-D8F516FDE407}">
      <dgm:prSet/>
      <dgm:spPr/>
      <dgm:t>
        <a:bodyPr/>
        <a:lstStyle/>
        <a:p>
          <a:endParaRPr lang="ru-RU"/>
        </a:p>
      </dgm:t>
    </dgm:pt>
    <dgm:pt modelId="{AA226B49-0F20-4740-A44A-AE1BDABD493E}">
      <dgm:prSet custT="1"/>
      <dgm:spPr/>
      <dgm:t>
        <a:bodyPr/>
        <a:lstStyle/>
        <a:p>
          <a:pPr rtl="0"/>
          <a:r>
            <a:rPr lang="ru-RU" sz="800" dirty="0"/>
            <a:t>выходной слой для 1 признака;</a:t>
          </a:r>
        </a:p>
      </dgm:t>
    </dgm:pt>
    <dgm:pt modelId="{9589CB8F-4A68-4F17-938C-28F63D218EB9}" type="parTrans" cxnId="{E7351CC6-4B46-4F8E-810A-DF5DA9AB738B}">
      <dgm:prSet/>
      <dgm:spPr/>
      <dgm:t>
        <a:bodyPr/>
        <a:lstStyle/>
        <a:p>
          <a:endParaRPr lang="ru-RU"/>
        </a:p>
      </dgm:t>
    </dgm:pt>
    <dgm:pt modelId="{C5FA917C-2DC3-4213-8F0C-79401C65C472}" type="sibTrans" cxnId="{E7351CC6-4B46-4F8E-810A-DF5DA9AB738B}">
      <dgm:prSet/>
      <dgm:spPr/>
      <dgm:t>
        <a:bodyPr/>
        <a:lstStyle/>
        <a:p>
          <a:endParaRPr lang="ru-RU"/>
        </a:p>
      </dgm:t>
    </dgm:pt>
    <dgm:pt modelId="{9A670FC5-A4D4-4D5A-833D-C12B17326778}">
      <dgm:prSet custT="1"/>
      <dgm:spPr/>
      <dgm:t>
        <a:bodyPr/>
        <a:lstStyle/>
        <a:p>
          <a:pPr rtl="0"/>
          <a:r>
            <a:rPr lang="ru-RU" sz="800" dirty="0"/>
            <a:t>скрытых слоев: 5;</a:t>
          </a:r>
        </a:p>
      </dgm:t>
    </dgm:pt>
    <dgm:pt modelId="{1266FCB1-6DB8-41DA-89DE-8D91871799F7}" type="parTrans" cxnId="{11EAA922-83F7-4DDB-BC86-74B2254A4984}">
      <dgm:prSet/>
      <dgm:spPr/>
      <dgm:t>
        <a:bodyPr/>
        <a:lstStyle/>
        <a:p>
          <a:endParaRPr lang="ru-RU"/>
        </a:p>
      </dgm:t>
    </dgm:pt>
    <dgm:pt modelId="{88DFDF8C-6FA5-48FA-823E-9E5CC80C1FC5}" type="sibTrans" cxnId="{11EAA922-83F7-4DDB-BC86-74B2254A4984}">
      <dgm:prSet/>
      <dgm:spPr/>
      <dgm:t>
        <a:bodyPr/>
        <a:lstStyle/>
        <a:p>
          <a:endParaRPr lang="ru-RU"/>
        </a:p>
      </dgm:t>
    </dgm:pt>
    <dgm:pt modelId="{30F6807A-F38D-4485-B447-61017B7719B2}">
      <dgm:prSet custT="1"/>
      <dgm:spPr/>
      <dgm:t>
        <a:bodyPr/>
        <a:lstStyle/>
        <a:p>
          <a:pPr rtl="0"/>
          <a:r>
            <a:rPr lang="ru-RU" sz="600" dirty="0"/>
            <a:t>нейронов в скрытом слое: 128, 128, 64, 64, 64;</a:t>
          </a:r>
        </a:p>
      </dgm:t>
    </dgm:pt>
    <dgm:pt modelId="{B1D35DC4-E9A5-423D-AFD8-C1DAC3F594E6}" type="parTrans" cxnId="{39EB214E-9434-4AA6-933D-93B107E3A605}">
      <dgm:prSet/>
      <dgm:spPr/>
      <dgm:t>
        <a:bodyPr/>
        <a:lstStyle/>
        <a:p>
          <a:endParaRPr lang="ru-RU"/>
        </a:p>
      </dgm:t>
    </dgm:pt>
    <dgm:pt modelId="{A2B40B5B-855C-4978-A013-0E3F8A66D547}" type="sibTrans" cxnId="{39EB214E-9434-4AA6-933D-93B107E3A605}">
      <dgm:prSet/>
      <dgm:spPr/>
      <dgm:t>
        <a:bodyPr/>
        <a:lstStyle/>
        <a:p>
          <a:endParaRPr lang="ru-RU"/>
        </a:p>
      </dgm:t>
    </dgm:pt>
    <dgm:pt modelId="{541EC546-335B-4782-84BC-2302923961B0}">
      <dgm:prSet custT="1"/>
      <dgm:spPr/>
      <dgm:t>
        <a:bodyPr/>
        <a:lstStyle/>
        <a:p>
          <a:pPr rtl="0"/>
          <a:r>
            <a:rPr lang="ru-RU" sz="600" dirty="0"/>
            <a:t>активационная функция скрытых слоев: relu;</a:t>
          </a:r>
        </a:p>
      </dgm:t>
    </dgm:pt>
    <dgm:pt modelId="{103C42C0-E19A-4124-AB3D-96F075B97236}" type="parTrans" cxnId="{2259E617-EA39-4C70-BB9F-C3B7F5D2832E}">
      <dgm:prSet/>
      <dgm:spPr/>
      <dgm:t>
        <a:bodyPr/>
        <a:lstStyle/>
        <a:p>
          <a:endParaRPr lang="ru-RU"/>
        </a:p>
      </dgm:t>
    </dgm:pt>
    <dgm:pt modelId="{16EFE916-3F91-4DA0-BFBE-8C7935128F98}" type="sibTrans" cxnId="{2259E617-EA39-4C70-BB9F-C3B7F5D2832E}">
      <dgm:prSet/>
      <dgm:spPr/>
      <dgm:t>
        <a:bodyPr/>
        <a:lstStyle/>
        <a:p>
          <a:endParaRPr lang="ru-RU"/>
        </a:p>
      </dgm:t>
    </dgm:pt>
    <dgm:pt modelId="{FDDD10B4-35ED-4D4F-94EC-1695FA9A72AD}">
      <dgm:prSet custT="1"/>
      <dgm:spPr/>
      <dgm:t>
        <a:bodyPr/>
        <a:lstStyle/>
        <a:p>
          <a:pPr rtl="0"/>
          <a:r>
            <a:rPr lang="ru-RU" sz="700" dirty="0"/>
            <a:t>оптимизатор: Adam;</a:t>
          </a:r>
        </a:p>
      </dgm:t>
    </dgm:pt>
    <dgm:pt modelId="{C1D1872A-7A51-43CE-9E2E-DACFFEED22DB}" type="parTrans" cxnId="{545DE6C9-ADCA-4337-A67B-FA5050F1CED7}">
      <dgm:prSet/>
      <dgm:spPr/>
      <dgm:t>
        <a:bodyPr/>
        <a:lstStyle/>
        <a:p>
          <a:endParaRPr lang="ru-RU"/>
        </a:p>
      </dgm:t>
    </dgm:pt>
    <dgm:pt modelId="{E33A3D53-0DF0-4EF8-97FD-8B45C3D45898}" type="sibTrans" cxnId="{545DE6C9-ADCA-4337-A67B-FA5050F1CED7}">
      <dgm:prSet/>
      <dgm:spPr/>
      <dgm:t>
        <a:bodyPr/>
        <a:lstStyle/>
        <a:p>
          <a:endParaRPr lang="ru-RU"/>
        </a:p>
      </dgm:t>
    </dgm:pt>
    <dgm:pt modelId="{3A46E90D-C5B7-42E2-A2C8-8CA308C87D71}">
      <dgm:prSet custT="1"/>
      <dgm:spPr/>
      <dgm:t>
        <a:bodyPr/>
        <a:lstStyle/>
        <a:p>
          <a:pPr rtl="0"/>
          <a:r>
            <a:rPr lang="ru-RU" sz="600" dirty="0"/>
            <a:t>loss-функция: Mean</a:t>
          </a:r>
          <a:r>
            <a:rPr lang="en-US" sz="600" dirty="0"/>
            <a:t>Squared</a:t>
          </a:r>
          <a:r>
            <a:rPr lang="ru-RU" sz="600" dirty="0"/>
            <a:t>Error </a:t>
          </a:r>
        </a:p>
      </dgm:t>
    </dgm:pt>
    <dgm:pt modelId="{A36782C2-7D9C-4EE9-9A7C-464A94F65D24}" type="parTrans" cxnId="{772FE0B1-C6B9-4DC6-9F7A-DDB4AECF44D2}">
      <dgm:prSet/>
      <dgm:spPr/>
      <dgm:t>
        <a:bodyPr/>
        <a:lstStyle/>
        <a:p>
          <a:endParaRPr lang="ru-RU"/>
        </a:p>
      </dgm:t>
    </dgm:pt>
    <dgm:pt modelId="{BB7D266A-34AC-4659-893C-16527F713608}" type="sibTrans" cxnId="{772FE0B1-C6B9-4DC6-9F7A-DDB4AECF44D2}">
      <dgm:prSet/>
      <dgm:spPr/>
      <dgm:t>
        <a:bodyPr/>
        <a:lstStyle/>
        <a:p>
          <a:endParaRPr lang="ru-RU"/>
        </a:p>
      </dgm:t>
    </dgm:pt>
    <dgm:pt modelId="{0B4B32F8-5513-4576-828B-0090B73E38D8}" type="pres">
      <dgm:prSet presAssocID="{676630A2-8FF0-4637-8A79-D23AF91ADA4D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7820D78F-2685-4D1B-9C13-BD4E477C8C2F}" type="pres">
      <dgm:prSet presAssocID="{F519AD93-143A-4C05-8A96-6D3ED33242B1}" presName="composite" presStyleCnt="0"/>
      <dgm:spPr/>
    </dgm:pt>
    <dgm:pt modelId="{59B59741-E88C-49E0-A78B-F79C960E62BA}" type="pres">
      <dgm:prSet presAssocID="{F519AD93-143A-4C05-8A96-6D3ED33242B1}" presName="bentUpArrow1" presStyleLbl="alignImgPlace1" presStyleIdx="0" presStyleCnt="7"/>
      <dgm:spPr/>
    </dgm:pt>
    <dgm:pt modelId="{59F4833A-9F05-417F-9E59-305CC8B13BD7}" type="pres">
      <dgm:prSet presAssocID="{F519AD93-143A-4C05-8A96-6D3ED33242B1}" presName="ParentText" presStyleLbl="node1" presStyleIdx="0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37FF8F5-D1BB-4C62-9256-2EC15DADC5B2}" type="pres">
      <dgm:prSet presAssocID="{F519AD93-143A-4C05-8A96-6D3ED33242B1}" presName="ChildText" presStyleLbl="revTx" presStyleIdx="0" presStyleCnt="7">
        <dgm:presLayoutVars>
          <dgm:chMax val="0"/>
          <dgm:chPref val="0"/>
          <dgm:bulletEnabled val="1"/>
        </dgm:presLayoutVars>
      </dgm:prSet>
      <dgm:spPr/>
    </dgm:pt>
    <dgm:pt modelId="{99E4BD3B-FFDC-4EE6-A8F0-98C23310EBF2}" type="pres">
      <dgm:prSet presAssocID="{6CF06AF6-720B-4512-B63E-E771D071E541}" presName="sibTrans" presStyleCnt="0"/>
      <dgm:spPr/>
    </dgm:pt>
    <dgm:pt modelId="{04B8A44D-B344-4571-87AD-9DF255CC3EF4}" type="pres">
      <dgm:prSet presAssocID="{7DAEC7A6-E62E-4E06-9461-CD98B50126DD}" presName="composite" presStyleCnt="0"/>
      <dgm:spPr/>
    </dgm:pt>
    <dgm:pt modelId="{1A506E50-542B-4F15-8C8A-732AF8EF6166}" type="pres">
      <dgm:prSet presAssocID="{7DAEC7A6-E62E-4E06-9461-CD98B50126DD}" presName="bentUpArrow1" presStyleLbl="alignImgPlace1" presStyleIdx="1" presStyleCnt="7"/>
      <dgm:spPr/>
    </dgm:pt>
    <dgm:pt modelId="{37C00015-8551-4109-B6BC-0BD4E8C9D09A}" type="pres">
      <dgm:prSet presAssocID="{7DAEC7A6-E62E-4E06-9461-CD98B50126DD}" presName="ParentText" presStyleLbl="node1" presStyleIdx="1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59E46E9-5CE0-4E2C-B431-848BD8C6FE3B}" type="pres">
      <dgm:prSet presAssocID="{7DAEC7A6-E62E-4E06-9461-CD98B50126DD}" presName="ChildText" presStyleLbl="revTx" presStyleIdx="1" presStyleCnt="7">
        <dgm:presLayoutVars>
          <dgm:chMax val="0"/>
          <dgm:chPref val="0"/>
          <dgm:bulletEnabled val="1"/>
        </dgm:presLayoutVars>
      </dgm:prSet>
      <dgm:spPr/>
    </dgm:pt>
    <dgm:pt modelId="{AB6A33AB-DE96-42F8-B87E-AF2D4416B1E6}" type="pres">
      <dgm:prSet presAssocID="{8A03009D-210C-4204-8AA4-1288A0BF5B31}" presName="sibTrans" presStyleCnt="0"/>
      <dgm:spPr/>
    </dgm:pt>
    <dgm:pt modelId="{E9C76364-F34A-4B23-961E-5CC1011BC5CD}" type="pres">
      <dgm:prSet presAssocID="{AA226B49-0F20-4740-A44A-AE1BDABD493E}" presName="composite" presStyleCnt="0"/>
      <dgm:spPr/>
    </dgm:pt>
    <dgm:pt modelId="{5BD4628D-037A-495E-8BC2-4564155B564F}" type="pres">
      <dgm:prSet presAssocID="{AA226B49-0F20-4740-A44A-AE1BDABD493E}" presName="bentUpArrow1" presStyleLbl="alignImgPlace1" presStyleIdx="2" presStyleCnt="7"/>
      <dgm:spPr/>
    </dgm:pt>
    <dgm:pt modelId="{2830908D-2E48-4168-AFF8-FAA8CA5DBE51}" type="pres">
      <dgm:prSet presAssocID="{AA226B49-0F20-4740-A44A-AE1BDABD493E}" presName="ParentText" presStyleLbl="node1" presStyleIdx="2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04B6502-6C52-4491-8A36-27539E4BBE55}" type="pres">
      <dgm:prSet presAssocID="{AA226B49-0F20-4740-A44A-AE1BDABD493E}" presName="ChildText" presStyleLbl="revTx" presStyleIdx="2" presStyleCnt="7">
        <dgm:presLayoutVars>
          <dgm:chMax val="0"/>
          <dgm:chPref val="0"/>
          <dgm:bulletEnabled val="1"/>
        </dgm:presLayoutVars>
      </dgm:prSet>
      <dgm:spPr/>
    </dgm:pt>
    <dgm:pt modelId="{CE4587A0-F339-426E-86AF-72BC874AF409}" type="pres">
      <dgm:prSet presAssocID="{C5FA917C-2DC3-4213-8F0C-79401C65C472}" presName="sibTrans" presStyleCnt="0"/>
      <dgm:spPr/>
    </dgm:pt>
    <dgm:pt modelId="{2530C561-4A33-4F46-81F5-7B4BD1DA5403}" type="pres">
      <dgm:prSet presAssocID="{9A670FC5-A4D4-4D5A-833D-C12B17326778}" presName="composite" presStyleCnt="0"/>
      <dgm:spPr/>
    </dgm:pt>
    <dgm:pt modelId="{5FACAA5B-B726-4AA9-BFCF-FB25D80FF1D8}" type="pres">
      <dgm:prSet presAssocID="{9A670FC5-A4D4-4D5A-833D-C12B17326778}" presName="bentUpArrow1" presStyleLbl="alignImgPlace1" presStyleIdx="3" presStyleCnt="7"/>
      <dgm:spPr/>
    </dgm:pt>
    <dgm:pt modelId="{BA66FE6D-1ED8-4912-A18E-748F2F8B4C95}" type="pres">
      <dgm:prSet presAssocID="{9A670FC5-A4D4-4D5A-833D-C12B17326778}" presName="ParentText" presStyleLbl="node1" presStyleIdx="3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28369E9-3D15-4477-96B1-F5E4E9086328}" type="pres">
      <dgm:prSet presAssocID="{9A670FC5-A4D4-4D5A-833D-C12B17326778}" presName="ChildText" presStyleLbl="revTx" presStyleIdx="3" presStyleCnt="7">
        <dgm:presLayoutVars>
          <dgm:chMax val="0"/>
          <dgm:chPref val="0"/>
          <dgm:bulletEnabled val="1"/>
        </dgm:presLayoutVars>
      </dgm:prSet>
      <dgm:spPr/>
    </dgm:pt>
    <dgm:pt modelId="{08E5CC29-67F0-4D26-B2A9-1FB5DE9F9115}" type="pres">
      <dgm:prSet presAssocID="{88DFDF8C-6FA5-48FA-823E-9E5CC80C1FC5}" presName="sibTrans" presStyleCnt="0"/>
      <dgm:spPr/>
    </dgm:pt>
    <dgm:pt modelId="{3B2C6D1E-E0DA-47F8-B427-9DBB75C93F0B}" type="pres">
      <dgm:prSet presAssocID="{30F6807A-F38D-4485-B447-61017B7719B2}" presName="composite" presStyleCnt="0"/>
      <dgm:spPr/>
    </dgm:pt>
    <dgm:pt modelId="{2278920D-803C-493D-9A86-E6E467E75B8D}" type="pres">
      <dgm:prSet presAssocID="{30F6807A-F38D-4485-B447-61017B7719B2}" presName="bentUpArrow1" presStyleLbl="alignImgPlace1" presStyleIdx="4" presStyleCnt="7"/>
      <dgm:spPr/>
    </dgm:pt>
    <dgm:pt modelId="{BB588C2A-013A-4C49-9EAD-DF07426A2CEF}" type="pres">
      <dgm:prSet presAssocID="{30F6807A-F38D-4485-B447-61017B7719B2}" presName="ParentText" presStyleLbl="node1" presStyleIdx="4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AF63771-B30D-43AF-B0D0-73CA885B5B8D}" type="pres">
      <dgm:prSet presAssocID="{30F6807A-F38D-4485-B447-61017B7719B2}" presName="ChildText" presStyleLbl="revTx" presStyleIdx="4" presStyleCnt="7">
        <dgm:presLayoutVars>
          <dgm:chMax val="0"/>
          <dgm:chPref val="0"/>
          <dgm:bulletEnabled val="1"/>
        </dgm:presLayoutVars>
      </dgm:prSet>
      <dgm:spPr/>
    </dgm:pt>
    <dgm:pt modelId="{9482DE4B-2117-43F2-B3FC-F29361B6C1C1}" type="pres">
      <dgm:prSet presAssocID="{A2B40B5B-855C-4978-A013-0E3F8A66D547}" presName="sibTrans" presStyleCnt="0"/>
      <dgm:spPr/>
    </dgm:pt>
    <dgm:pt modelId="{E21CCDEA-33C8-40D9-AB54-3C587C24F4CD}" type="pres">
      <dgm:prSet presAssocID="{541EC546-335B-4782-84BC-2302923961B0}" presName="composite" presStyleCnt="0"/>
      <dgm:spPr/>
    </dgm:pt>
    <dgm:pt modelId="{9239E6EA-142C-4DAF-99F0-1AA6E19A9CDF}" type="pres">
      <dgm:prSet presAssocID="{541EC546-335B-4782-84BC-2302923961B0}" presName="bentUpArrow1" presStyleLbl="alignImgPlace1" presStyleIdx="5" presStyleCnt="7"/>
      <dgm:spPr/>
    </dgm:pt>
    <dgm:pt modelId="{83F79EF7-6247-4E6C-8A77-BB4CCF1CB327}" type="pres">
      <dgm:prSet presAssocID="{541EC546-335B-4782-84BC-2302923961B0}" presName="ParentText" presStyleLbl="node1" presStyleIdx="5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6E7E403-3BBD-4A4E-B534-F012B264A034}" type="pres">
      <dgm:prSet presAssocID="{541EC546-335B-4782-84BC-2302923961B0}" presName="ChildText" presStyleLbl="revTx" presStyleIdx="5" presStyleCnt="7">
        <dgm:presLayoutVars>
          <dgm:chMax val="0"/>
          <dgm:chPref val="0"/>
          <dgm:bulletEnabled val="1"/>
        </dgm:presLayoutVars>
      </dgm:prSet>
      <dgm:spPr/>
    </dgm:pt>
    <dgm:pt modelId="{3DA83E1D-961D-4A1F-AB73-1B7125737CCB}" type="pres">
      <dgm:prSet presAssocID="{16EFE916-3F91-4DA0-BFBE-8C7935128F98}" presName="sibTrans" presStyleCnt="0"/>
      <dgm:spPr/>
    </dgm:pt>
    <dgm:pt modelId="{D7FA2483-1C48-4767-BEAD-0509608B00ED}" type="pres">
      <dgm:prSet presAssocID="{FDDD10B4-35ED-4D4F-94EC-1695FA9A72AD}" presName="composite" presStyleCnt="0"/>
      <dgm:spPr/>
    </dgm:pt>
    <dgm:pt modelId="{A1FF7365-4BB0-4669-A14E-C48D52C395E9}" type="pres">
      <dgm:prSet presAssocID="{FDDD10B4-35ED-4D4F-94EC-1695FA9A72AD}" presName="bentUpArrow1" presStyleLbl="alignImgPlace1" presStyleIdx="6" presStyleCnt="7"/>
      <dgm:spPr/>
    </dgm:pt>
    <dgm:pt modelId="{AE9035D7-7E45-412A-9678-48C88FF9147E}" type="pres">
      <dgm:prSet presAssocID="{FDDD10B4-35ED-4D4F-94EC-1695FA9A72AD}" presName="ParentText" presStyleLbl="node1" presStyleIdx="6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4912BC7-E877-4F2B-99E2-B95A31003C03}" type="pres">
      <dgm:prSet presAssocID="{FDDD10B4-35ED-4D4F-94EC-1695FA9A72AD}" presName="ChildText" presStyleLbl="revTx" presStyleIdx="6" presStyleCnt="7">
        <dgm:presLayoutVars>
          <dgm:chMax val="0"/>
          <dgm:chPref val="0"/>
          <dgm:bulletEnabled val="1"/>
        </dgm:presLayoutVars>
      </dgm:prSet>
      <dgm:spPr/>
    </dgm:pt>
    <dgm:pt modelId="{DEF7C51E-7C3E-4C9D-975E-85B9C966699F}" type="pres">
      <dgm:prSet presAssocID="{E33A3D53-0DF0-4EF8-97FD-8B45C3D45898}" presName="sibTrans" presStyleCnt="0"/>
      <dgm:spPr/>
    </dgm:pt>
    <dgm:pt modelId="{FC42CCB0-5F47-4654-8729-738B44FC8847}" type="pres">
      <dgm:prSet presAssocID="{3A46E90D-C5B7-42E2-A2C8-8CA308C87D71}" presName="composite" presStyleCnt="0"/>
      <dgm:spPr/>
    </dgm:pt>
    <dgm:pt modelId="{1D0AA7D6-5BEB-4512-8AB5-48E03DBEEAB2}" type="pres">
      <dgm:prSet presAssocID="{3A46E90D-C5B7-42E2-A2C8-8CA308C87D71}" presName="ParentText" presStyleLbl="node1" presStyleIdx="7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0E2389C-C10E-4447-AFA4-43B30F170E24}" type="presOf" srcId="{FDDD10B4-35ED-4D4F-94EC-1695FA9A72AD}" destId="{AE9035D7-7E45-412A-9678-48C88FF9147E}" srcOrd="0" destOrd="0" presId="urn:microsoft.com/office/officeart/2005/8/layout/StepDownProcess"/>
    <dgm:cxn modelId="{3DAED1A9-8B70-4B55-ACA9-D8F516FDE407}" srcId="{676630A2-8FF0-4637-8A79-D23AF91ADA4D}" destId="{7DAEC7A6-E62E-4E06-9461-CD98B50126DD}" srcOrd="1" destOrd="0" parTransId="{AAFF263E-FCB3-49AC-9881-63774B29C991}" sibTransId="{8A03009D-210C-4204-8AA4-1288A0BF5B31}"/>
    <dgm:cxn modelId="{2259E617-EA39-4C70-BB9F-C3B7F5D2832E}" srcId="{676630A2-8FF0-4637-8A79-D23AF91ADA4D}" destId="{541EC546-335B-4782-84BC-2302923961B0}" srcOrd="5" destOrd="0" parTransId="{103C42C0-E19A-4124-AB3D-96F075B97236}" sibTransId="{16EFE916-3F91-4DA0-BFBE-8C7935128F98}"/>
    <dgm:cxn modelId="{2B5F2191-3375-4733-8960-F02DF6C787A2}" type="presOf" srcId="{541EC546-335B-4782-84BC-2302923961B0}" destId="{83F79EF7-6247-4E6C-8A77-BB4CCF1CB327}" srcOrd="0" destOrd="0" presId="urn:microsoft.com/office/officeart/2005/8/layout/StepDownProcess"/>
    <dgm:cxn modelId="{A7565A73-5500-4CF5-A965-EC295CF86BAB}" type="presOf" srcId="{30F6807A-F38D-4485-B447-61017B7719B2}" destId="{BB588C2A-013A-4C49-9EAD-DF07426A2CEF}" srcOrd="0" destOrd="0" presId="urn:microsoft.com/office/officeart/2005/8/layout/StepDownProcess"/>
    <dgm:cxn modelId="{A897FE7C-A0C9-4C78-9AAF-C8D3458887DD}" type="presOf" srcId="{F519AD93-143A-4C05-8A96-6D3ED33242B1}" destId="{59F4833A-9F05-417F-9E59-305CC8B13BD7}" srcOrd="0" destOrd="0" presId="urn:microsoft.com/office/officeart/2005/8/layout/StepDownProcess"/>
    <dgm:cxn modelId="{ABF96D06-582F-479A-901D-976EE2A8710D}" type="presOf" srcId="{3A46E90D-C5B7-42E2-A2C8-8CA308C87D71}" destId="{1D0AA7D6-5BEB-4512-8AB5-48E03DBEEAB2}" srcOrd="0" destOrd="0" presId="urn:microsoft.com/office/officeart/2005/8/layout/StepDownProcess"/>
    <dgm:cxn modelId="{772FE0B1-C6B9-4DC6-9F7A-DDB4AECF44D2}" srcId="{676630A2-8FF0-4637-8A79-D23AF91ADA4D}" destId="{3A46E90D-C5B7-42E2-A2C8-8CA308C87D71}" srcOrd="7" destOrd="0" parTransId="{A36782C2-7D9C-4EE9-9A7C-464A94F65D24}" sibTransId="{BB7D266A-34AC-4659-893C-16527F713608}"/>
    <dgm:cxn modelId="{39EB214E-9434-4AA6-933D-93B107E3A605}" srcId="{676630A2-8FF0-4637-8A79-D23AF91ADA4D}" destId="{30F6807A-F38D-4485-B447-61017B7719B2}" srcOrd="4" destOrd="0" parTransId="{B1D35DC4-E9A5-423D-AFD8-C1DAC3F594E6}" sibTransId="{A2B40B5B-855C-4978-A013-0E3F8A66D547}"/>
    <dgm:cxn modelId="{11EAA922-83F7-4DDB-BC86-74B2254A4984}" srcId="{676630A2-8FF0-4637-8A79-D23AF91ADA4D}" destId="{9A670FC5-A4D4-4D5A-833D-C12B17326778}" srcOrd="3" destOrd="0" parTransId="{1266FCB1-6DB8-41DA-89DE-8D91871799F7}" sibTransId="{88DFDF8C-6FA5-48FA-823E-9E5CC80C1FC5}"/>
    <dgm:cxn modelId="{545DE6C9-ADCA-4337-A67B-FA5050F1CED7}" srcId="{676630A2-8FF0-4637-8A79-D23AF91ADA4D}" destId="{FDDD10B4-35ED-4D4F-94EC-1695FA9A72AD}" srcOrd="6" destOrd="0" parTransId="{C1D1872A-7A51-43CE-9E2E-DACFFEED22DB}" sibTransId="{E33A3D53-0DF0-4EF8-97FD-8B45C3D45898}"/>
    <dgm:cxn modelId="{081C1320-D83E-4A14-B784-7C0AF52294A3}" type="presOf" srcId="{676630A2-8FF0-4637-8A79-D23AF91ADA4D}" destId="{0B4B32F8-5513-4576-828B-0090B73E38D8}" srcOrd="0" destOrd="0" presId="urn:microsoft.com/office/officeart/2005/8/layout/StepDownProcess"/>
    <dgm:cxn modelId="{E7351CC6-4B46-4F8E-810A-DF5DA9AB738B}" srcId="{676630A2-8FF0-4637-8A79-D23AF91ADA4D}" destId="{AA226B49-0F20-4740-A44A-AE1BDABD493E}" srcOrd="2" destOrd="0" parTransId="{9589CB8F-4A68-4F17-938C-28F63D218EB9}" sibTransId="{C5FA917C-2DC3-4213-8F0C-79401C65C472}"/>
    <dgm:cxn modelId="{1A05EC61-796E-443A-9EAD-71F18749387D}" type="presOf" srcId="{9A670FC5-A4D4-4D5A-833D-C12B17326778}" destId="{BA66FE6D-1ED8-4912-A18E-748F2F8B4C95}" srcOrd="0" destOrd="0" presId="urn:microsoft.com/office/officeart/2005/8/layout/StepDownProcess"/>
    <dgm:cxn modelId="{20806C87-C28F-4435-BABF-F10F84CAA2EE}" srcId="{676630A2-8FF0-4637-8A79-D23AF91ADA4D}" destId="{F519AD93-143A-4C05-8A96-6D3ED33242B1}" srcOrd="0" destOrd="0" parTransId="{DCD57D64-C3C3-4A47-9B7A-AC42BD8FE902}" sibTransId="{6CF06AF6-720B-4512-B63E-E771D071E541}"/>
    <dgm:cxn modelId="{D7F4C224-C9C9-4189-9895-07803BB4BAB9}" type="presOf" srcId="{7DAEC7A6-E62E-4E06-9461-CD98B50126DD}" destId="{37C00015-8551-4109-B6BC-0BD4E8C9D09A}" srcOrd="0" destOrd="0" presId="urn:microsoft.com/office/officeart/2005/8/layout/StepDownProcess"/>
    <dgm:cxn modelId="{E74139D3-5100-4118-AF95-951D3C521F7A}" type="presOf" srcId="{AA226B49-0F20-4740-A44A-AE1BDABD493E}" destId="{2830908D-2E48-4168-AFF8-FAA8CA5DBE51}" srcOrd="0" destOrd="0" presId="urn:microsoft.com/office/officeart/2005/8/layout/StepDownProcess"/>
    <dgm:cxn modelId="{74BA7E8B-05AA-431B-82D5-88B605796207}" type="presParOf" srcId="{0B4B32F8-5513-4576-828B-0090B73E38D8}" destId="{7820D78F-2685-4D1B-9C13-BD4E477C8C2F}" srcOrd="0" destOrd="0" presId="urn:microsoft.com/office/officeart/2005/8/layout/StepDownProcess"/>
    <dgm:cxn modelId="{1144E1CF-78DD-443A-B7B3-F39B88E19D77}" type="presParOf" srcId="{7820D78F-2685-4D1B-9C13-BD4E477C8C2F}" destId="{59B59741-E88C-49E0-A78B-F79C960E62BA}" srcOrd="0" destOrd="0" presId="urn:microsoft.com/office/officeart/2005/8/layout/StepDownProcess"/>
    <dgm:cxn modelId="{1E7E3B1B-56CB-4514-8305-13F522C512CA}" type="presParOf" srcId="{7820D78F-2685-4D1B-9C13-BD4E477C8C2F}" destId="{59F4833A-9F05-417F-9E59-305CC8B13BD7}" srcOrd="1" destOrd="0" presId="urn:microsoft.com/office/officeart/2005/8/layout/StepDownProcess"/>
    <dgm:cxn modelId="{4786E3C5-05DF-45C1-8C13-2D8D3BFC492E}" type="presParOf" srcId="{7820D78F-2685-4D1B-9C13-BD4E477C8C2F}" destId="{537FF8F5-D1BB-4C62-9256-2EC15DADC5B2}" srcOrd="2" destOrd="0" presId="urn:microsoft.com/office/officeart/2005/8/layout/StepDownProcess"/>
    <dgm:cxn modelId="{C6536425-9EBC-4377-AF9A-5DF3D4C91F52}" type="presParOf" srcId="{0B4B32F8-5513-4576-828B-0090B73E38D8}" destId="{99E4BD3B-FFDC-4EE6-A8F0-98C23310EBF2}" srcOrd="1" destOrd="0" presId="urn:microsoft.com/office/officeart/2005/8/layout/StepDownProcess"/>
    <dgm:cxn modelId="{3495BF50-95F6-4F6E-A6DD-1A357D9E6D9C}" type="presParOf" srcId="{0B4B32F8-5513-4576-828B-0090B73E38D8}" destId="{04B8A44D-B344-4571-87AD-9DF255CC3EF4}" srcOrd="2" destOrd="0" presId="urn:microsoft.com/office/officeart/2005/8/layout/StepDownProcess"/>
    <dgm:cxn modelId="{C20F6C92-7180-4BB1-B4AB-EA8EEC53244E}" type="presParOf" srcId="{04B8A44D-B344-4571-87AD-9DF255CC3EF4}" destId="{1A506E50-542B-4F15-8C8A-732AF8EF6166}" srcOrd="0" destOrd="0" presId="urn:microsoft.com/office/officeart/2005/8/layout/StepDownProcess"/>
    <dgm:cxn modelId="{F3E98D46-6639-482D-9951-8049CC7DF408}" type="presParOf" srcId="{04B8A44D-B344-4571-87AD-9DF255CC3EF4}" destId="{37C00015-8551-4109-B6BC-0BD4E8C9D09A}" srcOrd="1" destOrd="0" presId="urn:microsoft.com/office/officeart/2005/8/layout/StepDownProcess"/>
    <dgm:cxn modelId="{7F6C0175-33F3-4F7B-8DDF-A535637AB2F7}" type="presParOf" srcId="{04B8A44D-B344-4571-87AD-9DF255CC3EF4}" destId="{059E46E9-5CE0-4E2C-B431-848BD8C6FE3B}" srcOrd="2" destOrd="0" presId="urn:microsoft.com/office/officeart/2005/8/layout/StepDownProcess"/>
    <dgm:cxn modelId="{4E824580-3B5F-4FB1-B6AD-E37E70D6D4A9}" type="presParOf" srcId="{0B4B32F8-5513-4576-828B-0090B73E38D8}" destId="{AB6A33AB-DE96-42F8-B87E-AF2D4416B1E6}" srcOrd="3" destOrd="0" presId="urn:microsoft.com/office/officeart/2005/8/layout/StepDownProcess"/>
    <dgm:cxn modelId="{17E30D0E-21CF-41DC-B412-FD4AA650809E}" type="presParOf" srcId="{0B4B32F8-5513-4576-828B-0090B73E38D8}" destId="{E9C76364-F34A-4B23-961E-5CC1011BC5CD}" srcOrd="4" destOrd="0" presId="urn:microsoft.com/office/officeart/2005/8/layout/StepDownProcess"/>
    <dgm:cxn modelId="{4561447E-E2FC-42F4-AA80-3D7500D74E03}" type="presParOf" srcId="{E9C76364-F34A-4B23-961E-5CC1011BC5CD}" destId="{5BD4628D-037A-495E-8BC2-4564155B564F}" srcOrd="0" destOrd="0" presId="urn:microsoft.com/office/officeart/2005/8/layout/StepDownProcess"/>
    <dgm:cxn modelId="{0DDACDF4-E6E6-4110-A0C6-CBBC11DFBA81}" type="presParOf" srcId="{E9C76364-F34A-4B23-961E-5CC1011BC5CD}" destId="{2830908D-2E48-4168-AFF8-FAA8CA5DBE51}" srcOrd="1" destOrd="0" presId="urn:microsoft.com/office/officeart/2005/8/layout/StepDownProcess"/>
    <dgm:cxn modelId="{CA227289-7836-4228-A0E1-1418B510C4F6}" type="presParOf" srcId="{E9C76364-F34A-4B23-961E-5CC1011BC5CD}" destId="{204B6502-6C52-4491-8A36-27539E4BBE55}" srcOrd="2" destOrd="0" presId="urn:microsoft.com/office/officeart/2005/8/layout/StepDownProcess"/>
    <dgm:cxn modelId="{65208B41-815F-4871-ACCD-DF6285BAE285}" type="presParOf" srcId="{0B4B32F8-5513-4576-828B-0090B73E38D8}" destId="{CE4587A0-F339-426E-86AF-72BC874AF409}" srcOrd="5" destOrd="0" presId="urn:microsoft.com/office/officeart/2005/8/layout/StepDownProcess"/>
    <dgm:cxn modelId="{2452FA0A-90FB-41EE-A11C-D4C15F227021}" type="presParOf" srcId="{0B4B32F8-5513-4576-828B-0090B73E38D8}" destId="{2530C561-4A33-4F46-81F5-7B4BD1DA5403}" srcOrd="6" destOrd="0" presId="urn:microsoft.com/office/officeart/2005/8/layout/StepDownProcess"/>
    <dgm:cxn modelId="{CDA86509-B81D-4D75-A29D-2CFEADC3C6D2}" type="presParOf" srcId="{2530C561-4A33-4F46-81F5-7B4BD1DA5403}" destId="{5FACAA5B-B726-4AA9-BFCF-FB25D80FF1D8}" srcOrd="0" destOrd="0" presId="urn:microsoft.com/office/officeart/2005/8/layout/StepDownProcess"/>
    <dgm:cxn modelId="{5DB79159-8065-42D9-8997-F462EC5A1BA4}" type="presParOf" srcId="{2530C561-4A33-4F46-81F5-7B4BD1DA5403}" destId="{BA66FE6D-1ED8-4912-A18E-748F2F8B4C95}" srcOrd="1" destOrd="0" presId="urn:microsoft.com/office/officeart/2005/8/layout/StepDownProcess"/>
    <dgm:cxn modelId="{B1CC0DA5-2137-474D-ADE1-8C29FF4BC8D8}" type="presParOf" srcId="{2530C561-4A33-4F46-81F5-7B4BD1DA5403}" destId="{E28369E9-3D15-4477-96B1-F5E4E9086328}" srcOrd="2" destOrd="0" presId="urn:microsoft.com/office/officeart/2005/8/layout/StepDownProcess"/>
    <dgm:cxn modelId="{8903021D-56EA-4B1C-AD0B-C194CB01183D}" type="presParOf" srcId="{0B4B32F8-5513-4576-828B-0090B73E38D8}" destId="{08E5CC29-67F0-4D26-B2A9-1FB5DE9F9115}" srcOrd="7" destOrd="0" presId="urn:microsoft.com/office/officeart/2005/8/layout/StepDownProcess"/>
    <dgm:cxn modelId="{11FF1078-D0AF-438E-94A3-0941FD526C00}" type="presParOf" srcId="{0B4B32F8-5513-4576-828B-0090B73E38D8}" destId="{3B2C6D1E-E0DA-47F8-B427-9DBB75C93F0B}" srcOrd="8" destOrd="0" presId="urn:microsoft.com/office/officeart/2005/8/layout/StepDownProcess"/>
    <dgm:cxn modelId="{FBA94F9B-FD2B-420D-BC00-8B3330CAB8B6}" type="presParOf" srcId="{3B2C6D1E-E0DA-47F8-B427-9DBB75C93F0B}" destId="{2278920D-803C-493D-9A86-E6E467E75B8D}" srcOrd="0" destOrd="0" presId="urn:microsoft.com/office/officeart/2005/8/layout/StepDownProcess"/>
    <dgm:cxn modelId="{8560859A-3E75-4095-8FA6-B7EBC5968260}" type="presParOf" srcId="{3B2C6D1E-E0DA-47F8-B427-9DBB75C93F0B}" destId="{BB588C2A-013A-4C49-9EAD-DF07426A2CEF}" srcOrd="1" destOrd="0" presId="urn:microsoft.com/office/officeart/2005/8/layout/StepDownProcess"/>
    <dgm:cxn modelId="{D92B1CB2-4CA2-4CDF-9227-BA0338C98149}" type="presParOf" srcId="{3B2C6D1E-E0DA-47F8-B427-9DBB75C93F0B}" destId="{7AF63771-B30D-43AF-B0D0-73CA885B5B8D}" srcOrd="2" destOrd="0" presId="urn:microsoft.com/office/officeart/2005/8/layout/StepDownProcess"/>
    <dgm:cxn modelId="{C44458B7-198C-4EAE-AF0B-8C9992E3D7FF}" type="presParOf" srcId="{0B4B32F8-5513-4576-828B-0090B73E38D8}" destId="{9482DE4B-2117-43F2-B3FC-F29361B6C1C1}" srcOrd="9" destOrd="0" presId="urn:microsoft.com/office/officeart/2005/8/layout/StepDownProcess"/>
    <dgm:cxn modelId="{88E78329-B187-483E-A060-7091347660F9}" type="presParOf" srcId="{0B4B32F8-5513-4576-828B-0090B73E38D8}" destId="{E21CCDEA-33C8-40D9-AB54-3C587C24F4CD}" srcOrd="10" destOrd="0" presId="urn:microsoft.com/office/officeart/2005/8/layout/StepDownProcess"/>
    <dgm:cxn modelId="{0DF3C941-1982-4C6D-B9B8-C6B3EE014276}" type="presParOf" srcId="{E21CCDEA-33C8-40D9-AB54-3C587C24F4CD}" destId="{9239E6EA-142C-4DAF-99F0-1AA6E19A9CDF}" srcOrd="0" destOrd="0" presId="urn:microsoft.com/office/officeart/2005/8/layout/StepDownProcess"/>
    <dgm:cxn modelId="{0338F535-4E12-46FF-AFA4-AA159A0F3F60}" type="presParOf" srcId="{E21CCDEA-33C8-40D9-AB54-3C587C24F4CD}" destId="{83F79EF7-6247-4E6C-8A77-BB4CCF1CB327}" srcOrd="1" destOrd="0" presId="urn:microsoft.com/office/officeart/2005/8/layout/StepDownProcess"/>
    <dgm:cxn modelId="{254580F7-8956-4691-B9C1-5D3A30CB2C70}" type="presParOf" srcId="{E21CCDEA-33C8-40D9-AB54-3C587C24F4CD}" destId="{E6E7E403-3BBD-4A4E-B534-F012B264A034}" srcOrd="2" destOrd="0" presId="urn:microsoft.com/office/officeart/2005/8/layout/StepDownProcess"/>
    <dgm:cxn modelId="{A6B7219E-8FCB-4CA0-A822-85F52478F781}" type="presParOf" srcId="{0B4B32F8-5513-4576-828B-0090B73E38D8}" destId="{3DA83E1D-961D-4A1F-AB73-1B7125737CCB}" srcOrd="11" destOrd="0" presId="urn:microsoft.com/office/officeart/2005/8/layout/StepDownProcess"/>
    <dgm:cxn modelId="{6C19B993-37DC-4F53-80BD-D0040B46413C}" type="presParOf" srcId="{0B4B32F8-5513-4576-828B-0090B73E38D8}" destId="{D7FA2483-1C48-4767-BEAD-0509608B00ED}" srcOrd="12" destOrd="0" presId="urn:microsoft.com/office/officeart/2005/8/layout/StepDownProcess"/>
    <dgm:cxn modelId="{ED15BBC5-446D-41E3-BBAC-BD47FEA31CB2}" type="presParOf" srcId="{D7FA2483-1C48-4767-BEAD-0509608B00ED}" destId="{A1FF7365-4BB0-4669-A14E-C48D52C395E9}" srcOrd="0" destOrd="0" presId="urn:microsoft.com/office/officeart/2005/8/layout/StepDownProcess"/>
    <dgm:cxn modelId="{27F87CD1-351C-4774-B302-58444687A9E9}" type="presParOf" srcId="{D7FA2483-1C48-4767-BEAD-0509608B00ED}" destId="{AE9035D7-7E45-412A-9678-48C88FF9147E}" srcOrd="1" destOrd="0" presId="urn:microsoft.com/office/officeart/2005/8/layout/StepDownProcess"/>
    <dgm:cxn modelId="{BF3732F8-8124-4BAF-B505-1A7DE67933D7}" type="presParOf" srcId="{D7FA2483-1C48-4767-BEAD-0509608B00ED}" destId="{A4912BC7-E877-4F2B-99E2-B95A31003C03}" srcOrd="2" destOrd="0" presId="urn:microsoft.com/office/officeart/2005/8/layout/StepDownProcess"/>
    <dgm:cxn modelId="{46B01F75-82B3-4652-9567-1BCF1CEFAD65}" type="presParOf" srcId="{0B4B32F8-5513-4576-828B-0090B73E38D8}" destId="{DEF7C51E-7C3E-4C9D-975E-85B9C966699F}" srcOrd="13" destOrd="0" presId="urn:microsoft.com/office/officeart/2005/8/layout/StepDownProcess"/>
    <dgm:cxn modelId="{C7A522F0-C4F5-4B47-A02C-DA3F140E8883}" type="presParOf" srcId="{0B4B32F8-5513-4576-828B-0090B73E38D8}" destId="{FC42CCB0-5F47-4654-8729-738B44FC8847}" srcOrd="14" destOrd="0" presId="urn:microsoft.com/office/officeart/2005/8/layout/StepDownProcess"/>
    <dgm:cxn modelId="{7537E4F1-E000-4E37-A8BA-0084951FFC98}" type="presParOf" srcId="{FC42CCB0-5F47-4654-8729-738B44FC8847}" destId="{1D0AA7D6-5BEB-4512-8AB5-48E03DBEEAB2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944151-5040-4422-9B47-CAB34F36CD3D}">
      <dsp:nvSpPr>
        <dsp:cNvPr id="0" name=""/>
        <dsp:cNvSpPr/>
      </dsp:nvSpPr>
      <dsp:spPr>
        <a:xfrm>
          <a:off x="3449" y="0"/>
          <a:ext cx="1362767" cy="26265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b="1" kern="1200" dirty="0"/>
            <a:t>Описать методы, используемые для решений</a:t>
          </a:r>
          <a:endParaRPr lang="ru-RU" sz="800" kern="1200" dirty="0"/>
        </a:p>
      </dsp:txBody>
      <dsp:txXfrm>
        <a:off x="3449" y="0"/>
        <a:ext cx="1362767" cy="787964"/>
      </dsp:txXfrm>
    </dsp:sp>
    <dsp:sp modelId="{729EFB0C-CB07-4659-A3AB-9F49C87DFA6E}">
      <dsp:nvSpPr>
        <dsp:cNvPr id="0" name=""/>
        <dsp:cNvSpPr/>
      </dsp:nvSpPr>
      <dsp:spPr>
        <a:xfrm>
          <a:off x="1468424" y="0"/>
          <a:ext cx="1362767" cy="26265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b="1" kern="1200" dirty="0"/>
            <a:t>Провести разведочный анализ предложенных </a:t>
          </a:r>
          <a:r>
            <a:rPr lang="ru-RU" sz="800" b="1" kern="1200" dirty="0" err="1"/>
            <a:t>датасетов</a:t>
          </a:r>
          <a:r>
            <a:rPr lang="ru-RU" sz="800" b="1" kern="1200" dirty="0"/>
            <a:t>: </a:t>
          </a:r>
          <a:endParaRPr lang="ru-RU" sz="800" kern="1200" dirty="0"/>
        </a:p>
      </dsp:txBody>
      <dsp:txXfrm>
        <a:off x="1468424" y="0"/>
        <a:ext cx="1362767" cy="787964"/>
      </dsp:txXfrm>
    </dsp:sp>
    <dsp:sp modelId="{98481787-AF3B-40B0-9489-BE831F4A8090}">
      <dsp:nvSpPr>
        <dsp:cNvPr id="0" name=""/>
        <dsp:cNvSpPr/>
      </dsp:nvSpPr>
      <dsp:spPr>
        <a:xfrm>
          <a:off x="1604700" y="788461"/>
          <a:ext cx="1090213" cy="3038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1430" rIns="15240" bIns="11430" numCol="1" spcCol="1270" anchor="ctr" anchorCtr="0">
          <a:noAutofit/>
        </a:bodyPr>
        <a:lstStyle/>
        <a:p>
          <a:pPr lvl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600" b="1" kern="1200" dirty="0"/>
            <a:t>Построить гистограммы распределения каждой из переменных</a:t>
          </a:r>
          <a:endParaRPr lang="ru-RU" sz="600" kern="1200" dirty="0"/>
        </a:p>
      </dsp:txBody>
      <dsp:txXfrm>
        <a:off x="1613600" y="797361"/>
        <a:ext cx="1072413" cy="286054"/>
      </dsp:txXfrm>
    </dsp:sp>
    <dsp:sp modelId="{B07FE6CC-688F-43CF-ACF1-B03D859B39DC}">
      <dsp:nvSpPr>
        <dsp:cNvPr id="0" name=""/>
        <dsp:cNvSpPr/>
      </dsp:nvSpPr>
      <dsp:spPr>
        <a:xfrm>
          <a:off x="1604700" y="1139062"/>
          <a:ext cx="1090213" cy="3038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1430" rIns="15240" bIns="11430" numCol="1" spcCol="1270" anchor="ctr" anchorCtr="0">
          <a:noAutofit/>
        </a:bodyPr>
        <a:lstStyle/>
        <a:p>
          <a:pPr lvl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600" b="1" kern="1200" dirty="0"/>
            <a:t>Построить диаграммы ящиков с усами </a:t>
          </a:r>
          <a:endParaRPr lang="ru-RU" sz="600" kern="1200" dirty="0"/>
        </a:p>
      </dsp:txBody>
      <dsp:txXfrm>
        <a:off x="1613600" y="1147962"/>
        <a:ext cx="1072413" cy="286054"/>
      </dsp:txXfrm>
    </dsp:sp>
    <dsp:sp modelId="{41EFDE35-8393-4385-A226-AE4673A20C7F}">
      <dsp:nvSpPr>
        <dsp:cNvPr id="0" name=""/>
        <dsp:cNvSpPr/>
      </dsp:nvSpPr>
      <dsp:spPr>
        <a:xfrm>
          <a:off x="1604700" y="1489664"/>
          <a:ext cx="1090213" cy="3038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1430" rIns="15240" bIns="11430" numCol="1" spcCol="1270" anchor="ctr" anchorCtr="0">
          <a:noAutofit/>
        </a:bodyPr>
        <a:lstStyle/>
        <a:p>
          <a:pPr lvl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600" b="1" kern="1200" dirty="0"/>
            <a:t>Построить попарные графики рассеяния точек </a:t>
          </a:r>
          <a:endParaRPr lang="ru-RU" sz="600" kern="1200" dirty="0"/>
        </a:p>
      </dsp:txBody>
      <dsp:txXfrm>
        <a:off x="1613600" y="1498564"/>
        <a:ext cx="1072413" cy="286054"/>
      </dsp:txXfrm>
    </dsp:sp>
    <dsp:sp modelId="{1A224EC0-DAD5-4240-A517-E28C2CC1A3E9}">
      <dsp:nvSpPr>
        <dsp:cNvPr id="0" name=""/>
        <dsp:cNvSpPr/>
      </dsp:nvSpPr>
      <dsp:spPr>
        <a:xfrm>
          <a:off x="1604700" y="1840266"/>
          <a:ext cx="1090213" cy="3038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1430" rIns="15240" bIns="11430" numCol="1" spcCol="1270" anchor="ctr" anchorCtr="0">
          <a:noAutofit/>
        </a:bodyPr>
        <a:lstStyle/>
        <a:p>
          <a:pPr lvl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600" b="1" kern="1200" dirty="0"/>
            <a:t>Получить среднее и медианное значения </a:t>
          </a:r>
          <a:endParaRPr lang="ru-RU" sz="600" kern="1200" dirty="0"/>
        </a:p>
      </dsp:txBody>
      <dsp:txXfrm>
        <a:off x="1613600" y="1849166"/>
        <a:ext cx="1072413" cy="286054"/>
      </dsp:txXfrm>
    </dsp:sp>
    <dsp:sp modelId="{A75FA159-F075-4E97-BE8C-059148B0F4DB}">
      <dsp:nvSpPr>
        <dsp:cNvPr id="0" name=""/>
        <dsp:cNvSpPr/>
      </dsp:nvSpPr>
      <dsp:spPr>
        <a:xfrm>
          <a:off x="1604700" y="2190867"/>
          <a:ext cx="1090213" cy="3038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1430" rIns="15240" bIns="11430" numCol="1" spcCol="1270" anchor="ctr" anchorCtr="0">
          <a:noAutofit/>
        </a:bodyPr>
        <a:lstStyle/>
        <a:p>
          <a:pPr lvl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600" b="1" kern="1200" dirty="0"/>
            <a:t>Исключить выбросы, проверить отсутствие пропусков. </a:t>
          </a:r>
          <a:endParaRPr lang="ru-RU" sz="600" kern="1200" dirty="0"/>
        </a:p>
      </dsp:txBody>
      <dsp:txXfrm>
        <a:off x="1613600" y="2199767"/>
        <a:ext cx="1072413" cy="286054"/>
      </dsp:txXfrm>
    </dsp:sp>
    <dsp:sp modelId="{07655AEB-3472-4643-AF9D-CFF1A863EA61}">
      <dsp:nvSpPr>
        <dsp:cNvPr id="0" name=""/>
        <dsp:cNvSpPr/>
      </dsp:nvSpPr>
      <dsp:spPr>
        <a:xfrm>
          <a:off x="2933398" y="0"/>
          <a:ext cx="1362767" cy="26265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b="1" kern="1200" dirty="0"/>
            <a:t>Провести предобработку данных</a:t>
          </a:r>
          <a:endParaRPr lang="ru-RU" sz="800" kern="1200" dirty="0"/>
        </a:p>
      </dsp:txBody>
      <dsp:txXfrm>
        <a:off x="2933398" y="0"/>
        <a:ext cx="1362767" cy="787964"/>
      </dsp:txXfrm>
    </dsp:sp>
    <dsp:sp modelId="{2AD13A4F-A702-4761-BFCF-7A9804146A8B}">
      <dsp:nvSpPr>
        <dsp:cNvPr id="0" name=""/>
        <dsp:cNvSpPr/>
      </dsp:nvSpPr>
      <dsp:spPr>
        <a:xfrm>
          <a:off x="3069675" y="788733"/>
          <a:ext cx="1090213" cy="791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1430" rIns="15240" bIns="11430" numCol="1" spcCol="1270" anchor="ctr" anchorCtr="0">
          <a:noAutofit/>
        </a:bodyPr>
        <a:lstStyle/>
        <a:p>
          <a:pPr lvl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600" b="1" kern="1200" dirty="0"/>
            <a:t>Удаление шумов</a:t>
          </a:r>
          <a:endParaRPr lang="ru-RU" sz="600" kern="1200" dirty="0"/>
        </a:p>
      </dsp:txBody>
      <dsp:txXfrm>
        <a:off x="3092870" y="811928"/>
        <a:ext cx="1043823" cy="745549"/>
      </dsp:txXfrm>
    </dsp:sp>
    <dsp:sp modelId="{645D4504-C585-4E0E-A909-9246CFF5701C}">
      <dsp:nvSpPr>
        <dsp:cNvPr id="0" name=""/>
        <dsp:cNvSpPr/>
      </dsp:nvSpPr>
      <dsp:spPr>
        <a:xfrm>
          <a:off x="3069675" y="1702510"/>
          <a:ext cx="1090213" cy="791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1430" rIns="15240" bIns="11430" numCol="1" spcCol="1270" anchor="ctr" anchorCtr="0">
          <a:noAutofit/>
        </a:bodyPr>
        <a:lstStyle/>
        <a:p>
          <a:pPr lvl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600" b="1" kern="1200" dirty="0"/>
            <a:t>Нормализация</a:t>
          </a:r>
          <a:endParaRPr lang="ru-RU" sz="600" kern="1200" dirty="0"/>
        </a:p>
      </dsp:txBody>
      <dsp:txXfrm>
        <a:off x="3092870" y="1725705"/>
        <a:ext cx="1043823" cy="745549"/>
      </dsp:txXfrm>
    </dsp:sp>
    <dsp:sp modelId="{49E0F158-F58F-48F3-9F0B-28DE435344F9}">
      <dsp:nvSpPr>
        <dsp:cNvPr id="0" name=""/>
        <dsp:cNvSpPr/>
      </dsp:nvSpPr>
      <dsp:spPr>
        <a:xfrm>
          <a:off x="4398373" y="0"/>
          <a:ext cx="1362767" cy="26265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b="1" kern="1200" dirty="0"/>
            <a:t>Обучить нескольких моделей для прогноза модуля упругости при растяжении и прочности при растяжении. </a:t>
          </a:r>
          <a:endParaRPr lang="ru-RU" sz="800" kern="1200" dirty="0"/>
        </a:p>
      </dsp:txBody>
      <dsp:txXfrm>
        <a:off x="4398373" y="0"/>
        <a:ext cx="1362767" cy="787964"/>
      </dsp:txXfrm>
    </dsp:sp>
    <dsp:sp modelId="{3EB13D07-914C-4A9F-9C38-DD9EB823CCC8}">
      <dsp:nvSpPr>
        <dsp:cNvPr id="0" name=""/>
        <dsp:cNvSpPr/>
      </dsp:nvSpPr>
      <dsp:spPr>
        <a:xfrm>
          <a:off x="5863347" y="0"/>
          <a:ext cx="1362767" cy="26265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b="1" kern="1200"/>
            <a:t>Написать нейронную сеть, предназначенную для рекомендаций соотношения матрица-наполнитель.</a:t>
          </a:r>
          <a:endParaRPr lang="ru-RU" sz="800" kern="1200"/>
        </a:p>
      </dsp:txBody>
      <dsp:txXfrm>
        <a:off x="5863347" y="0"/>
        <a:ext cx="1362767" cy="787964"/>
      </dsp:txXfrm>
    </dsp:sp>
    <dsp:sp modelId="{C2B8EF8B-3CB9-49BF-930C-7AA84434C8BF}">
      <dsp:nvSpPr>
        <dsp:cNvPr id="0" name=""/>
        <dsp:cNvSpPr/>
      </dsp:nvSpPr>
      <dsp:spPr>
        <a:xfrm>
          <a:off x="7328322" y="0"/>
          <a:ext cx="1362767" cy="26265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b="1" kern="1200"/>
            <a:t>Разработать приложение с графическим интерфейсом, которое будет выдавать прогноз.</a:t>
          </a:r>
          <a:endParaRPr lang="ru-RU" sz="800" kern="1200"/>
        </a:p>
      </dsp:txBody>
      <dsp:txXfrm>
        <a:off x="7328322" y="0"/>
        <a:ext cx="1362767" cy="7879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368015-C648-4CF0-B424-584837AF315B}">
      <dsp:nvSpPr>
        <dsp:cNvPr id="0" name=""/>
        <dsp:cNvSpPr/>
      </dsp:nvSpPr>
      <dsp:spPr>
        <a:xfrm>
          <a:off x="404095" y="795"/>
          <a:ext cx="1833711" cy="11002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Линейная регрессия</a:t>
          </a:r>
        </a:p>
      </dsp:txBody>
      <dsp:txXfrm>
        <a:off x="404095" y="795"/>
        <a:ext cx="1833711" cy="1100226"/>
      </dsp:txXfrm>
    </dsp:sp>
    <dsp:sp modelId="{2650DA51-7B41-49E6-B027-6B4846071072}">
      <dsp:nvSpPr>
        <dsp:cNvPr id="0" name=""/>
        <dsp:cNvSpPr/>
      </dsp:nvSpPr>
      <dsp:spPr>
        <a:xfrm>
          <a:off x="2421178" y="795"/>
          <a:ext cx="1833711" cy="11002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Регрессия k-ближайших соседей</a:t>
          </a:r>
        </a:p>
      </dsp:txBody>
      <dsp:txXfrm>
        <a:off x="2421178" y="795"/>
        <a:ext cx="1833711" cy="1100226"/>
      </dsp:txXfrm>
    </dsp:sp>
    <dsp:sp modelId="{6FE5B79C-6A8C-4953-9D99-011A53230D2D}">
      <dsp:nvSpPr>
        <dsp:cNvPr id="0" name=""/>
        <dsp:cNvSpPr/>
      </dsp:nvSpPr>
      <dsp:spPr>
        <a:xfrm>
          <a:off x="4438260" y="795"/>
          <a:ext cx="1833711" cy="11002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Случайный лес</a:t>
          </a:r>
        </a:p>
      </dsp:txBody>
      <dsp:txXfrm>
        <a:off x="4438260" y="795"/>
        <a:ext cx="1833711" cy="1100226"/>
      </dsp:txXfrm>
    </dsp:sp>
    <dsp:sp modelId="{EB6D9FDA-E2E7-4EF2-B52D-DE8C8B06B4D7}">
      <dsp:nvSpPr>
        <dsp:cNvPr id="0" name=""/>
        <dsp:cNvSpPr/>
      </dsp:nvSpPr>
      <dsp:spPr>
        <a:xfrm>
          <a:off x="6455343" y="795"/>
          <a:ext cx="1833711" cy="11002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Лассо регрессия</a:t>
          </a:r>
        </a:p>
      </dsp:txBody>
      <dsp:txXfrm>
        <a:off x="6455343" y="795"/>
        <a:ext cx="1833711" cy="1100226"/>
      </dsp:txXfrm>
    </dsp:sp>
    <dsp:sp modelId="{1FE7F5C7-D623-4BD2-B6D2-61CA324E4AA5}">
      <dsp:nvSpPr>
        <dsp:cNvPr id="0" name=""/>
        <dsp:cNvSpPr/>
      </dsp:nvSpPr>
      <dsp:spPr>
        <a:xfrm>
          <a:off x="3429719" y="1284393"/>
          <a:ext cx="1833711" cy="11002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Многослойный персептрон</a:t>
          </a:r>
        </a:p>
      </dsp:txBody>
      <dsp:txXfrm>
        <a:off x="3429719" y="1284393"/>
        <a:ext cx="1833711" cy="11002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F4CE4A-D28D-432A-B4EA-F65C4272D33A}">
      <dsp:nvSpPr>
        <dsp:cNvPr id="0" name=""/>
        <dsp:cNvSpPr/>
      </dsp:nvSpPr>
      <dsp:spPr>
        <a:xfrm>
          <a:off x="1985671" y="153"/>
          <a:ext cx="1311612" cy="131161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X_bp</a:t>
          </a:r>
          <a:endParaRPr lang="ru-RU" sz="1400" b="1" kern="1200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0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Признаков: 10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0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Кол-во строк: 1023</a:t>
          </a:r>
        </a:p>
      </dsp:txBody>
      <dsp:txXfrm>
        <a:off x="2177752" y="192234"/>
        <a:ext cx="927450" cy="927450"/>
      </dsp:txXfrm>
    </dsp:sp>
    <dsp:sp modelId="{2EA73D5E-7FC4-49E1-B85A-10D942DF9E30}">
      <dsp:nvSpPr>
        <dsp:cNvPr id="0" name=""/>
        <dsp:cNvSpPr/>
      </dsp:nvSpPr>
      <dsp:spPr>
        <a:xfrm>
          <a:off x="2261110" y="1418269"/>
          <a:ext cx="760735" cy="760735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>
              <a:solidFill>
                <a:schemeClr val="accent1">
                  <a:lumMod val="75000"/>
                </a:schemeClr>
              </a:solidFill>
            </a:rPr>
            <a:t>Inner</a:t>
          </a:r>
          <a:endParaRPr lang="ru-RU" sz="1100" kern="1200" dirty="0"/>
        </a:p>
      </dsp:txBody>
      <dsp:txXfrm>
        <a:off x="2361945" y="1709174"/>
        <a:ext cx="559065" cy="178925"/>
      </dsp:txXfrm>
    </dsp:sp>
    <dsp:sp modelId="{10B8C5CB-3471-47E6-8C1C-134324083CE5}">
      <dsp:nvSpPr>
        <dsp:cNvPr id="0" name=""/>
        <dsp:cNvSpPr/>
      </dsp:nvSpPr>
      <dsp:spPr>
        <a:xfrm>
          <a:off x="1985671" y="2285508"/>
          <a:ext cx="1311612" cy="131161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X_nup</a:t>
          </a:r>
          <a:endParaRPr lang="ru-RU" sz="1300" b="1" kern="1200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0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Признаков: </a:t>
          </a:r>
          <a:r>
            <a:rPr lang="en-US" sz="10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3</a:t>
          </a:r>
          <a:endParaRPr lang="ru-RU" sz="1000" b="1" kern="1200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0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Кол-во строк: 10</a:t>
          </a:r>
          <a:r>
            <a:rPr lang="en-US" sz="10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40</a:t>
          </a:r>
          <a:endParaRPr lang="ru-RU" sz="1000" b="1" kern="1200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2177752" y="2477589"/>
        <a:ext cx="927450" cy="927450"/>
      </dsp:txXfrm>
    </dsp:sp>
    <dsp:sp modelId="{9FDF446D-C19D-4288-8D82-67DD5C58C3EF}">
      <dsp:nvSpPr>
        <dsp:cNvPr id="0" name=""/>
        <dsp:cNvSpPr/>
      </dsp:nvSpPr>
      <dsp:spPr>
        <a:xfrm>
          <a:off x="3494026" y="1554677"/>
          <a:ext cx="417092" cy="4879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8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494026" y="1652261"/>
        <a:ext cx="291964" cy="292752"/>
      </dsp:txXfrm>
    </dsp:sp>
    <dsp:sp modelId="{961A00BF-4C0A-48D8-9573-EB6317F81FFC}">
      <dsp:nvSpPr>
        <dsp:cNvPr id="0" name=""/>
        <dsp:cNvSpPr/>
      </dsp:nvSpPr>
      <dsp:spPr>
        <a:xfrm>
          <a:off x="4084252" y="487024"/>
          <a:ext cx="2623225" cy="26232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df</a:t>
          </a:r>
          <a:endParaRPr lang="ru-RU" sz="2400" b="1" kern="1200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9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Признаков: </a:t>
          </a:r>
          <a:r>
            <a:rPr lang="en-US" sz="19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13</a:t>
          </a:r>
          <a:endParaRPr lang="ru-RU" sz="1900" b="1" kern="1200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9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Кол-во строк: 1023</a:t>
          </a:r>
        </a:p>
      </dsp:txBody>
      <dsp:txXfrm>
        <a:off x="4468414" y="871186"/>
        <a:ext cx="1854901" cy="18549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53D9B9-CEF6-4B74-ACA9-1C48F1C2CD58}">
      <dsp:nvSpPr>
        <dsp:cNvPr id="0" name=""/>
        <dsp:cNvSpPr/>
      </dsp:nvSpPr>
      <dsp:spPr>
        <a:xfrm>
          <a:off x="0" y="291090"/>
          <a:ext cx="4284266" cy="715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Нормальное распределение</a:t>
          </a:r>
        </a:p>
      </dsp:txBody>
      <dsp:txXfrm>
        <a:off x="34906" y="325996"/>
        <a:ext cx="4214454" cy="645240"/>
      </dsp:txXfrm>
    </dsp:sp>
    <dsp:sp modelId="{D3F3F32A-FA89-4881-B0B2-FBAA2FC20711}">
      <dsp:nvSpPr>
        <dsp:cNvPr id="0" name=""/>
        <dsp:cNvSpPr/>
      </dsp:nvSpPr>
      <dsp:spPr>
        <a:xfrm>
          <a:off x="0" y="1057983"/>
          <a:ext cx="4284266" cy="715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Пропуски отсутствуют</a:t>
          </a:r>
        </a:p>
      </dsp:txBody>
      <dsp:txXfrm>
        <a:off x="34906" y="1092889"/>
        <a:ext cx="4214454" cy="645240"/>
      </dsp:txXfrm>
    </dsp:sp>
    <dsp:sp modelId="{7FACB7AE-DF7B-4472-88FA-EEEF7A397206}">
      <dsp:nvSpPr>
        <dsp:cNvPr id="0" name=""/>
        <dsp:cNvSpPr/>
      </dsp:nvSpPr>
      <dsp:spPr>
        <a:xfrm>
          <a:off x="0" y="1824876"/>
          <a:ext cx="4284266" cy="715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Дискретное распределение – угол нашивки</a:t>
          </a:r>
        </a:p>
      </dsp:txBody>
      <dsp:txXfrm>
        <a:off x="34906" y="1859782"/>
        <a:ext cx="4214454" cy="645240"/>
      </dsp:txXfrm>
    </dsp:sp>
    <dsp:sp modelId="{12032A6C-DF13-4659-9BBF-E0AC45802E55}">
      <dsp:nvSpPr>
        <dsp:cNvPr id="0" name=""/>
        <dsp:cNvSpPr/>
      </dsp:nvSpPr>
      <dsp:spPr>
        <a:xfrm>
          <a:off x="0" y="2591768"/>
          <a:ext cx="4284266" cy="715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Количественные, вещественные, положительные</a:t>
          </a:r>
        </a:p>
      </dsp:txBody>
      <dsp:txXfrm>
        <a:off x="34906" y="2626674"/>
        <a:ext cx="4214454" cy="6452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25F60C-12B6-43E8-A158-5AB6783A0694}">
      <dsp:nvSpPr>
        <dsp:cNvPr id="0" name=""/>
        <dsp:cNvSpPr/>
      </dsp:nvSpPr>
      <dsp:spPr>
        <a:xfrm>
          <a:off x="321319" y="0"/>
          <a:ext cx="3641626" cy="359791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75CB74A-D59C-41E5-A9A8-71CFAA5ABB27}">
      <dsp:nvSpPr>
        <dsp:cNvPr id="0" name=""/>
        <dsp:cNvSpPr/>
      </dsp:nvSpPr>
      <dsp:spPr>
        <a:xfrm>
          <a:off x="93718" y="1079373"/>
          <a:ext cx="4096829" cy="14391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Зависимости между переменными не наблюдается</a:t>
          </a:r>
        </a:p>
      </dsp:txBody>
      <dsp:txXfrm>
        <a:off x="163972" y="1149627"/>
        <a:ext cx="3956321" cy="12986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5D004B-AFA0-42F9-9A24-832D33A51426}">
      <dsp:nvSpPr>
        <dsp:cNvPr id="0" name=""/>
        <dsp:cNvSpPr/>
      </dsp:nvSpPr>
      <dsp:spPr>
        <a:xfrm>
          <a:off x="1370965" y="43"/>
          <a:ext cx="1542335" cy="175503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Низкая корреляция</a:t>
          </a:r>
        </a:p>
      </dsp:txBody>
      <dsp:txXfrm>
        <a:off x="1446256" y="75334"/>
        <a:ext cx="1391753" cy="1604454"/>
      </dsp:txXfrm>
    </dsp:sp>
    <dsp:sp modelId="{D8CAD3AC-A06B-4C81-B10A-C2580A428B71}">
      <dsp:nvSpPr>
        <dsp:cNvPr id="0" name=""/>
        <dsp:cNvSpPr/>
      </dsp:nvSpPr>
      <dsp:spPr>
        <a:xfrm>
          <a:off x="1370965" y="1842831"/>
          <a:ext cx="1542335" cy="175503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Отсутствие линейной зависимости между признаками</a:t>
          </a:r>
        </a:p>
      </dsp:txBody>
      <dsp:txXfrm>
        <a:off x="1446256" y="1918122"/>
        <a:ext cx="1391753" cy="16044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DC0108-3A43-4FE8-BD5E-5C6435546389}">
      <dsp:nvSpPr>
        <dsp:cNvPr id="0" name=""/>
        <dsp:cNvSpPr/>
      </dsp:nvSpPr>
      <dsp:spPr>
        <a:xfrm>
          <a:off x="294970" y="0"/>
          <a:ext cx="2973766" cy="7838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Параметр «Угол нашивки», имеет нормальное распределение, принимает неотрицательные значения (0, 90) - закодируем с помощью LabelEncoder</a:t>
          </a:r>
        </a:p>
      </dsp:txBody>
      <dsp:txXfrm>
        <a:off x="317928" y="22958"/>
        <a:ext cx="2927850" cy="737943"/>
      </dsp:txXfrm>
    </dsp:sp>
    <dsp:sp modelId="{DECCDEAA-2B9D-484C-B5A0-6B824DE25FAA}">
      <dsp:nvSpPr>
        <dsp:cNvPr id="0" name=""/>
        <dsp:cNvSpPr/>
      </dsp:nvSpPr>
      <dsp:spPr>
        <a:xfrm rot="5400000">
          <a:off x="1634879" y="803455"/>
          <a:ext cx="293947" cy="3527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800" kern="1200"/>
        </a:p>
      </dsp:txBody>
      <dsp:txXfrm rot="-5400000">
        <a:off x="1676032" y="832849"/>
        <a:ext cx="211642" cy="205763"/>
      </dsp:txXfrm>
    </dsp:sp>
    <dsp:sp modelId="{DDAA5C9B-9764-4613-8D4A-28945ED9171E}">
      <dsp:nvSpPr>
        <dsp:cNvPr id="0" name=""/>
        <dsp:cNvSpPr/>
      </dsp:nvSpPr>
      <dsp:spPr>
        <a:xfrm>
          <a:off x="294970" y="1175789"/>
          <a:ext cx="2973766" cy="7838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Удаляем выбросы методом межквартильного расстояния</a:t>
          </a:r>
        </a:p>
      </dsp:txBody>
      <dsp:txXfrm>
        <a:off x="317928" y="1198747"/>
        <a:ext cx="2927850" cy="737943"/>
      </dsp:txXfrm>
    </dsp:sp>
    <dsp:sp modelId="{93CD0760-4DC9-4082-986C-FD55EF222503}">
      <dsp:nvSpPr>
        <dsp:cNvPr id="0" name=""/>
        <dsp:cNvSpPr/>
      </dsp:nvSpPr>
      <dsp:spPr>
        <a:xfrm rot="5400000">
          <a:off x="1634879" y="1979245"/>
          <a:ext cx="293947" cy="3527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800" kern="1200"/>
        </a:p>
      </dsp:txBody>
      <dsp:txXfrm rot="-5400000">
        <a:off x="1676032" y="2008639"/>
        <a:ext cx="211642" cy="205763"/>
      </dsp:txXfrm>
    </dsp:sp>
    <dsp:sp modelId="{C94F1343-ADE1-4EA6-A76E-7E4FD024C9FB}">
      <dsp:nvSpPr>
        <dsp:cNvPr id="0" name=""/>
        <dsp:cNvSpPr/>
      </dsp:nvSpPr>
      <dsp:spPr>
        <a:xfrm>
          <a:off x="294970" y="2351578"/>
          <a:ext cx="2973766" cy="7838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Нормализация (</a:t>
          </a:r>
          <a:r>
            <a:rPr lang="en-US" sz="10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MinMaxScaler)</a:t>
          </a:r>
          <a:endParaRPr lang="ru-RU" sz="1000" b="1" kern="1200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317928" y="2374536"/>
        <a:ext cx="2927850" cy="73794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B20801-2691-4A8A-8A1D-FDA087C398D0}">
      <dsp:nvSpPr>
        <dsp:cNvPr id="0" name=""/>
        <dsp:cNvSpPr/>
      </dsp:nvSpPr>
      <dsp:spPr>
        <a:xfrm>
          <a:off x="3013862" y="2221685"/>
          <a:ext cx="2497362" cy="216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356"/>
              </a:lnTo>
              <a:lnTo>
                <a:pt x="2497362" y="108356"/>
              </a:lnTo>
              <a:lnTo>
                <a:pt x="2497362" y="2167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9D50AD-08FD-443F-ACC2-10BEA6094A96}">
      <dsp:nvSpPr>
        <dsp:cNvPr id="0" name=""/>
        <dsp:cNvSpPr/>
      </dsp:nvSpPr>
      <dsp:spPr>
        <a:xfrm>
          <a:off x="3013862" y="2221685"/>
          <a:ext cx="1248681" cy="216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356"/>
              </a:lnTo>
              <a:lnTo>
                <a:pt x="1248681" y="108356"/>
              </a:lnTo>
              <a:lnTo>
                <a:pt x="1248681" y="2167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47FCB1-41FC-432E-A383-7184CE985C9A}">
      <dsp:nvSpPr>
        <dsp:cNvPr id="0" name=""/>
        <dsp:cNvSpPr/>
      </dsp:nvSpPr>
      <dsp:spPr>
        <a:xfrm>
          <a:off x="2968142" y="2221685"/>
          <a:ext cx="91440" cy="2167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67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5B92E5-C8D5-4EC0-8964-6EA3184D3213}">
      <dsp:nvSpPr>
        <dsp:cNvPr id="0" name=""/>
        <dsp:cNvSpPr/>
      </dsp:nvSpPr>
      <dsp:spPr>
        <a:xfrm>
          <a:off x="1765180" y="2221685"/>
          <a:ext cx="1248681" cy="216713"/>
        </a:xfrm>
        <a:custGeom>
          <a:avLst/>
          <a:gdLst/>
          <a:ahLst/>
          <a:cxnLst/>
          <a:rect l="0" t="0" r="0" b="0"/>
          <a:pathLst>
            <a:path>
              <a:moveTo>
                <a:pt x="1248681" y="0"/>
              </a:moveTo>
              <a:lnTo>
                <a:pt x="1248681" y="108356"/>
              </a:lnTo>
              <a:lnTo>
                <a:pt x="0" y="108356"/>
              </a:lnTo>
              <a:lnTo>
                <a:pt x="0" y="2167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3BE26F-D864-4BA9-95AB-EFCFC91A9F1F}">
      <dsp:nvSpPr>
        <dsp:cNvPr id="0" name=""/>
        <dsp:cNvSpPr/>
      </dsp:nvSpPr>
      <dsp:spPr>
        <a:xfrm>
          <a:off x="516499" y="2221685"/>
          <a:ext cx="2497362" cy="216713"/>
        </a:xfrm>
        <a:custGeom>
          <a:avLst/>
          <a:gdLst/>
          <a:ahLst/>
          <a:cxnLst/>
          <a:rect l="0" t="0" r="0" b="0"/>
          <a:pathLst>
            <a:path>
              <a:moveTo>
                <a:pt x="2497362" y="0"/>
              </a:moveTo>
              <a:lnTo>
                <a:pt x="2497362" y="108356"/>
              </a:lnTo>
              <a:lnTo>
                <a:pt x="0" y="108356"/>
              </a:lnTo>
              <a:lnTo>
                <a:pt x="0" y="2167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143E8B-5E03-4312-BD85-FEA3A9DA6385}">
      <dsp:nvSpPr>
        <dsp:cNvPr id="0" name=""/>
        <dsp:cNvSpPr/>
      </dsp:nvSpPr>
      <dsp:spPr>
        <a:xfrm>
          <a:off x="1171360" y="98545"/>
          <a:ext cx="3685003" cy="21231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/>
            <a:t>Для свойства модуля упругости при растяжении и прочности при растяжении разработаны и обучены следующие модели:</a:t>
          </a:r>
        </a:p>
      </dsp:txBody>
      <dsp:txXfrm>
        <a:off x="1171360" y="98545"/>
        <a:ext cx="3685003" cy="2123140"/>
      </dsp:txXfrm>
    </dsp:sp>
    <dsp:sp modelId="{6259EBB8-765E-43FA-B841-36B25BD58E4B}">
      <dsp:nvSpPr>
        <dsp:cNvPr id="0" name=""/>
        <dsp:cNvSpPr/>
      </dsp:nvSpPr>
      <dsp:spPr>
        <a:xfrm>
          <a:off x="515" y="2438398"/>
          <a:ext cx="1031968" cy="51598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/>
            <a:t>LinearRegression</a:t>
          </a:r>
          <a:endParaRPr lang="ru-RU" sz="900" kern="1200" dirty="0"/>
        </a:p>
      </dsp:txBody>
      <dsp:txXfrm>
        <a:off x="515" y="2438398"/>
        <a:ext cx="1031968" cy="515984"/>
      </dsp:txXfrm>
    </dsp:sp>
    <dsp:sp modelId="{8D514EEE-961E-497C-B9FD-05673DECE89B}">
      <dsp:nvSpPr>
        <dsp:cNvPr id="0" name=""/>
        <dsp:cNvSpPr/>
      </dsp:nvSpPr>
      <dsp:spPr>
        <a:xfrm>
          <a:off x="1249196" y="2438398"/>
          <a:ext cx="1031968" cy="51598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/>
            <a:t>RandomForestRegressor</a:t>
          </a:r>
          <a:endParaRPr lang="ru-RU" sz="900" kern="1200" dirty="0"/>
        </a:p>
      </dsp:txBody>
      <dsp:txXfrm>
        <a:off x="1249196" y="2438398"/>
        <a:ext cx="1031968" cy="515984"/>
      </dsp:txXfrm>
    </dsp:sp>
    <dsp:sp modelId="{6BD7F272-3005-43E3-95E2-E955C93F722B}">
      <dsp:nvSpPr>
        <dsp:cNvPr id="0" name=""/>
        <dsp:cNvSpPr/>
      </dsp:nvSpPr>
      <dsp:spPr>
        <a:xfrm>
          <a:off x="2497877" y="2438398"/>
          <a:ext cx="1031968" cy="51598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/>
            <a:t>KNeighborsRegressor</a:t>
          </a:r>
          <a:endParaRPr lang="ru-RU" sz="800" kern="1200" dirty="0"/>
        </a:p>
      </dsp:txBody>
      <dsp:txXfrm>
        <a:off x="2497877" y="2438398"/>
        <a:ext cx="1031968" cy="515984"/>
      </dsp:txXfrm>
    </dsp:sp>
    <dsp:sp modelId="{140BEA84-78E2-4C7D-9593-91444FBEB328}">
      <dsp:nvSpPr>
        <dsp:cNvPr id="0" name=""/>
        <dsp:cNvSpPr/>
      </dsp:nvSpPr>
      <dsp:spPr>
        <a:xfrm>
          <a:off x="3746559" y="2438398"/>
          <a:ext cx="1031968" cy="51598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/>
            <a:t>Lasso</a:t>
          </a:r>
          <a:endParaRPr lang="ru-RU" sz="900" kern="1200" dirty="0"/>
        </a:p>
      </dsp:txBody>
      <dsp:txXfrm>
        <a:off x="3746559" y="2438398"/>
        <a:ext cx="1031968" cy="515984"/>
      </dsp:txXfrm>
    </dsp:sp>
    <dsp:sp modelId="{0F0F1582-5A27-491B-A98C-1309AD3421AC}">
      <dsp:nvSpPr>
        <dsp:cNvPr id="0" name=""/>
        <dsp:cNvSpPr/>
      </dsp:nvSpPr>
      <dsp:spPr>
        <a:xfrm>
          <a:off x="4995240" y="2438398"/>
          <a:ext cx="1031968" cy="51598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/>
            <a:t>Multilayer Perceptron</a:t>
          </a:r>
          <a:endParaRPr lang="ru-RU" sz="900" kern="1200" dirty="0"/>
        </a:p>
      </dsp:txBody>
      <dsp:txXfrm>
        <a:off x="4995240" y="2438398"/>
        <a:ext cx="1031968" cy="51598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B59741-E88C-49E0-A78B-F79C960E62BA}">
      <dsp:nvSpPr>
        <dsp:cNvPr id="0" name=""/>
        <dsp:cNvSpPr/>
      </dsp:nvSpPr>
      <dsp:spPr>
        <a:xfrm rot="5400000">
          <a:off x="850494" y="502583"/>
          <a:ext cx="425555" cy="48447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59F4833A-9F05-417F-9E59-305CC8B13BD7}">
      <dsp:nvSpPr>
        <dsp:cNvPr id="0" name=""/>
        <dsp:cNvSpPr/>
      </dsp:nvSpPr>
      <dsp:spPr>
        <a:xfrm>
          <a:off x="737748" y="30846"/>
          <a:ext cx="716384" cy="50144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" kern="1200" dirty="0"/>
            <a:t>Класс </a:t>
          </a:r>
          <a:r>
            <a:rPr lang="ru-RU" sz="500" kern="1200" dirty="0" err="1"/>
            <a:t>keras.Sequential</a:t>
          </a:r>
          <a:r>
            <a:rPr lang="ru-RU" sz="500" kern="1200" dirty="0"/>
            <a:t> со следующими параметрами:</a:t>
          </a:r>
        </a:p>
      </dsp:txBody>
      <dsp:txXfrm>
        <a:off x="762231" y="55329"/>
        <a:ext cx="667418" cy="452479"/>
      </dsp:txXfrm>
    </dsp:sp>
    <dsp:sp modelId="{537FF8F5-D1BB-4C62-9256-2EC15DADC5B2}">
      <dsp:nvSpPr>
        <dsp:cNvPr id="0" name=""/>
        <dsp:cNvSpPr/>
      </dsp:nvSpPr>
      <dsp:spPr>
        <a:xfrm>
          <a:off x="1454132" y="78670"/>
          <a:ext cx="521029" cy="405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506E50-542B-4F15-8C8A-732AF8EF6166}">
      <dsp:nvSpPr>
        <dsp:cNvPr id="0" name=""/>
        <dsp:cNvSpPr/>
      </dsp:nvSpPr>
      <dsp:spPr>
        <a:xfrm rot="5400000">
          <a:off x="1444453" y="1065872"/>
          <a:ext cx="425555" cy="48447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7C00015-8551-4109-B6BC-0BD4E8C9D09A}">
      <dsp:nvSpPr>
        <dsp:cNvPr id="0" name=""/>
        <dsp:cNvSpPr/>
      </dsp:nvSpPr>
      <dsp:spPr>
        <a:xfrm>
          <a:off x="1331707" y="594135"/>
          <a:ext cx="716384" cy="50144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600" kern="1200" dirty="0"/>
            <a:t>входной слой нормализации 12 признаков;</a:t>
          </a:r>
        </a:p>
      </dsp:txBody>
      <dsp:txXfrm>
        <a:off x="1356190" y="618618"/>
        <a:ext cx="667418" cy="452479"/>
      </dsp:txXfrm>
    </dsp:sp>
    <dsp:sp modelId="{059E46E9-5CE0-4E2C-B431-848BD8C6FE3B}">
      <dsp:nvSpPr>
        <dsp:cNvPr id="0" name=""/>
        <dsp:cNvSpPr/>
      </dsp:nvSpPr>
      <dsp:spPr>
        <a:xfrm>
          <a:off x="2048091" y="641960"/>
          <a:ext cx="521029" cy="405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D4628D-037A-495E-8BC2-4564155B564F}">
      <dsp:nvSpPr>
        <dsp:cNvPr id="0" name=""/>
        <dsp:cNvSpPr/>
      </dsp:nvSpPr>
      <dsp:spPr>
        <a:xfrm rot="5400000">
          <a:off x="2038412" y="1629161"/>
          <a:ext cx="425555" cy="48447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2830908D-2E48-4168-AFF8-FAA8CA5DBE51}">
      <dsp:nvSpPr>
        <dsp:cNvPr id="0" name=""/>
        <dsp:cNvSpPr/>
      </dsp:nvSpPr>
      <dsp:spPr>
        <a:xfrm>
          <a:off x="1925666" y="1157424"/>
          <a:ext cx="716384" cy="50144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kern="1200" dirty="0"/>
            <a:t>выходной слой для 1 признака;</a:t>
          </a:r>
        </a:p>
      </dsp:txBody>
      <dsp:txXfrm>
        <a:off x="1950149" y="1181907"/>
        <a:ext cx="667418" cy="452479"/>
      </dsp:txXfrm>
    </dsp:sp>
    <dsp:sp modelId="{204B6502-6C52-4491-8A36-27539E4BBE55}">
      <dsp:nvSpPr>
        <dsp:cNvPr id="0" name=""/>
        <dsp:cNvSpPr/>
      </dsp:nvSpPr>
      <dsp:spPr>
        <a:xfrm>
          <a:off x="2642050" y="1205249"/>
          <a:ext cx="521029" cy="405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ACAA5B-B726-4AA9-BFCF-FB25D80FF1D8}">
      <dsp:nvSpPr>
        <dsp:cNvPr id="0" name=""/>
        <dsp:cNvSpPr/>
      </dsp:nvSpPr>
      <dsp:spPr>
        <a:xfrm rot="5400000">
          <a:off x="2632371" y="2192450"/>
          <a:ext cx="425555" cy="48447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A66FE6D-1ED8-4912-A18E-748F2F8B4C95}">
      <dsp:nvSpPr>
        <dsp:cNvPr id="0" name=""/>
        <dsp:cNvSpPr/>
      </dsp:nvSpPr>
      <dsp:spPr>
        <a:xfrm>
          <a:off x="2519624" y="1720714"/>
          <a:ext cx="716384" cy="50144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kern="1200" dirty="0"/>
            <a:t>скрытых слоев: 5;</a:t>
          </a:r>
        </a:p>
      </dsp:txBody>
      <dsp:txXfrm>
        <a:off x="2544107" y="1745197"/>
        <a:ext cx="667418" cy="452479"/>
      </dsp:txXfrm>
    </dsp:sp>
    <dsp:sp modelId="{E28369E9-3D15-4477-96B1-F5E4E9086328}">
      <dsp:nvSpPr>
        <dsp:cNvPr id="0" name=""/>
        <dsp:cNvSpPr/>
      </dsp:nvSpPr>
      <dsp:spPr>
        <a:xfrm>
          <a:off x="3236009" y="1768538"/>
          <a:ext cx="521029" cy="405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78920D-803C-493D-9A86-E6E467E75B8D}">
      <dsp:nvSpPr>
        <dsp:cNvPr id="0" name=""/>
        <dsp:cNvSpPr/>
      </dsp:nvSpPr>
      <dsp:spPr>
        <a:xfrm rot="5400000">
          <a:off x="3226329" y="2755739"/>
          <a:ext cx="425555" cy="48447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B588C2A-013A-4C49-9EAD-DF07426A2CEF}">
      <dsp:nvSpPr>
        <dsp:cNvPr id="0" name=""/>
        <dsp:cNvSpPr/>
      </dsp:nvSpPr>
      <dsp:spPr>
        <a:xfrm>
          <a:off x="3113583" y="2284003"/>
          <a:ext cx="716384" cy="50144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600" kern="1200" dirty="0"/>
            <a:t>нейронов в скрытом слое: 128, 128, 64, 64, 64;</a:t>
          </a:r>
        </a:p>
      </dsp:txBody>
      <dsp:txXfrm>
        <a:off x="3138066" y="2308486"/>
        <a:ext cx="667418" cy="452479"/>
      </dsp:txXfrm>
    </dsp:sp>
    <dsp:sp modelId="{7AF63771-B30D-43AF-B0D0-73CA885B5B8D}">
      <dsp:nvSpPr>
        <dsp:cNvPr id="0" name=""/>
        <dsp:cNvSpPr/>
      </dsp:nvSpPr>
      <dsp:spPr>
        <a:xfrm>
          <a:off x="3829968" y="2331827"/>
          <a:ext cx="521029" cy="405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39E6EA-142C-4DAF-99F0-1AA6E19A9CDF}">
      <dsp:nvSpPr>
        <dsp:cNvPr id="0" name=""/>
        <dsp:cNvSpPr/>
      </dsp:nvSpPr>
      <dsp:spPr>
        <a:xfrm rot="5400000">
          <a:off x="3820288" y="3319028"/>
          <a:ext cx="425555" cy="48447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3F79EF7-6247-4E6C-8A77-BB4CCF1CB327}">
      <dsp:nvSpPr>
        <dsp:cNvPr id="0" name=""/>
        <dsp:cNvSpPr/>
      </dsp:nvSpPr>
      <dsp:spPr>
        <a:xfrm>
          <a:off x="3707542" y="2847292"/>
          <a:ext cx="716384" cy="50144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600" kern="1200" dirty="0"/>
            <a:t>активационная функция скрытых слоев: relu;</a:t>
          </a:r>
        </a:p>
      </dsp:txBody>
      <dsp:txXfrm>
        <a:off x="3732025" y="2871775"/>
        <a:ext cx="667418" cy="452479"/>
      </dsp:txXfrm>
    </dsp:sp>
    <dsp:sp modelId="{E6E7E403-3BBD-4A4E-B534-F012B264A034}">
      <dsp:nvSpPr>
        <dsp:cNvPr id="0" name=""/>
        <dsp:cNvSpPr/>
      </dsp:nvSpPr>
      <dsp:spPr>
        <a:xfrm>
          <a:off x="4423926" y="2895116"/>
          <a:ext cx="521029" cy="405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FF7365-4BB0-4669-A14E-C48D52C395E9}">
      <dsp:nvSpPr>
        <dsp:cNvPr id="0" name=""/>
        <dsp:cNvSpPr/>
      </dsp:nvSpPr>
      <dsp:spPr>
        <a:xfrm rot="5400000">
          <a:off x="4414247" y="3882317"/>
          <a:ext cx="425555" cy="48447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E9035D7-7E45-412A-9678-48C88FF9147E}">
      <dsp:nvSpPr>
        <dsp:cNvPr id="0" name=""/>
        <dsp:cNvSpPr/>
      </dsp:nvSpPr>
      <dsp:spPr>
        <a:xfrm>
          <a:off x="4301501" y="3410581"/>
          <a:ext cx="716384" cy="50144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700" kern="1200" dirty="0"/>
            <a:t>оптимизатор: Adam;</a:t>
          </a:r>
        </a:p>
      </dsp:txBody>
      <dsp:txXfrm>
        <a:off x="4325984" y="3435064"/>
        <a:ext cx="667418" cy="452479"/>
      </dsp:txXfrm>
    </dsp:sp>
    <dsp:sp modelId="{A4912BC7-E877-4F2B-99E2-B95A31003C03}">
      <dsp:nvSpPr>
        <dsp:cNvPr id="0" name=""/>
        <dsp:cNvSpPr/>
      </dsp:nvSpPr>
      <dsp:spPr>
        <a:xfrm>
          <a:off x="5017885" y="3458405"/>
          <a:ext cx="521029" cy="405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0AA7D6-5BEB-4512-8AB5-48E03DBEEAB2}">
      <dsp:nvSpPr>
        <dsp:cNvPr id="0" name=""/>
        <dsp:cNvSpPr/>
      </dsp:nvSpPr>
      <dsp:spPr>
        <a:xfrm>
          <a:off x="4895460" y="3973870"/>
          <a:ext cx="716384" cy="50144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600" kern="1200" dirty="0"/>
            <a:t>loss-функция: Mean</a:t>
          </a:r>
          <a:r>
            <a:rPr lang="en-US" sz="600" kern="1200" dirty="0"/>
            <a:t>Squared</a:t>
          </a:r>
          <a:r>
            <a:rPr lang="ru-RU" sz="600" kern="1200" dirty="0"/>
            <a:t>Error </a:t>
          </a:r>
        </a:p>
      </dsp:txBody>
      <dsp:txXfrm>
        <a:off x="4919943" y="3998353"/>
        <a:ext cx="667418" cy="4524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Дата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Нижний колонтитул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Номер слайда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F368993E-372D-48EA-9112-A504B7634D77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871737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Верхний колонтитул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Дата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Нижний колонтитул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Номер слайда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9F64AF3B-5EBE-4F7D-B4BF-DB26B510CB0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9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844DDD5-7C9C-4115-A976-237BDFE56D70}" type="slidenum">
              <a:t>3</a:t>
            </a:fld>
            <a:endParaRPr lang="en-US"/>
          </a:p>
        </p:txBody>
      </p:sp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4BD269-D64B-4B80-9EE0-CA705938C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079" y="928028"/>
            <a:ext cx="7560469" cy="1974192"/>
          </a:xfrm>
        </p:spPr>
        <p:txBody>
          <a:bodyPr anchor="b"/>
          <a:lstStyle>
            <a:lvl1pPr algn="ctr">
              <a:defRPr sz="4145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E1B6DF8-481B-4BC4-8168-436B83229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079" y="2978351"/>
            <a:ext cx="7560469" cy="1369070"/>
          </a:xfrm>
        </p:spPr>
        <p:txBody>
          <a:bodyPr/>
          <a:lstStyle>
            <a:lvl1pPr marL="0" indent="0" algn="ctr">
              <a:buNone/>
              <a:defRPr sz="1658"/>
            </a:lvl1pPr>
            <a:lvl2pPr marL="318035" indent="0" algn="ctr">
              <a:buNone/>
              <a:defRPr sz="1409"/>
            </a:lvl2pPr>
            <a:lvl3pPr marL="636069" indent="0" algn="ctr">
              <a:buNone/>
              <a:defRPr sz="1244"/>
            </a:lvl3pPr>
            <a:lvl4pPr marL="954104" indent="0" algn="ctr">
              <a:buNone/>
              <a:defRPr sz="1078"/>
            </a:lvl4pPr>
            <a:lvl5pPr marL="1272139" indent="0" algn="ctr">
              <a:buNone/>
              <a:defRPr sz="1078"/>
            </a:lvl5pPr>
            <a:lvl6pPr marL="1590174" indent="0" algn="ctr">
              <a:buNone/>
              <a:defRPr sz="1078"/>
            </a:lvl6pPr>
            <a:lvl7pPr marL="1908208" indent="0" algn="ctr">
              <a:buNone/>
              <a:defRPr sz="1078"/>
            </a:lvl7pPr>
            <a:lvl8pPr marL="2226243" indent="0" algn="ctr">
              <a:buNone/>
              <a:defRPr sz="1078"/>
            </a:lvl8pPr>
            <a:lvl9pPr marL="2544277" indent="0" algn="ctr">
              <a:buNone/>
              <a:defRPr sz="1078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FB7368-CCA0-41EC-AB38-A8BC147DC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1FAD-0EA1-4E0B-8E53-6A276880A16C}" type="datetime1">
              <a:rPr lang="ru-RU" smtClean="0"/>
              <a:t>15.06.2022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000025-F268-48F9-BEBD-D700930C4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D1C13F-7EDA-460C-8824-E8E995B8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88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DEFA68-2996-4D9B-8537-D2ECEFC83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21DD7D7-45F8-4718-B7B4-1E7DF5C29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8BAAE7-2B6E-4B82-BAE4-681692596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16A1-5C75-4A5A-B6CF-B9A669817ACF}" type="datetime1">
              <a:rPr lang="ru-RU" smtClean="0"/>
              <a:t>15.06.2022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170774-F656-4713-9892-B2942A60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118CF0-1E44-4C21-B811-97506BFA0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66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1C7FD10-8038-4C3F-8839-C6841F4247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3949" y="301904"/>
            <a:ext cx="2173634" cy="480552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982893-E29A-4975-9F29-18E142F2F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043" y="301904"/>
            <a:ext cx="6394896" cy="480552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1CF8C5-2AB5-4500-9D47-C50E3123F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7E85-D976-4B06-860A-0D35E94EAC73}" type="datetime1">
              <a:rPr lang="ru-RU" smtClean="0"/>
              <a:t>15.06.2022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A9C9F2-D440-4764-82DD-289CDA363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FE100F-A583-44C4-A335-FAE839E56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212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19FD25-9CE4-4FDD-A301-70AC797B2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D44A9A-9BF7-473C-B1E8-A3B43AC89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8CC26B-53AE-40EE-A85C-2EC9194E4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2384B2-71E5-4680-A706-30A32A887738}" type="datetime1">
              <a:rPr lang="ru-RU" smtClean="0"/>
              <a:t>15.06.2022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D13E96-36D8-4AF1-976D-07856922E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AE184D-9A85-488E-9031-0F28ABC9D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47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34A26D-F1D2-4A87-9EDD-EC14671A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413701"/>
            <a:ext cx="8694539" cy="2358791"/>
          </a:xfrm>
        </p:spPr>
        <p:txBody>
          <a:bodyPr anchor="b"/>
          <a:lstStyle>
            <a:lvl1pPr>
              <a:defRPr sz="4145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4188FD-427F-4C60-8ABE-E13866943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3794807"/>
            <a:ext cx="8694539" cy="1240432"/>
          </a:xfrm>
        </p:spPr>
        <p:txBody>
          <a:bodyPr/>
          <a:lstStyle>
            <a:lvl1pPr marL="0" indent="0">
              <a:buNone/>
              <a:defRPr sz="1658">
                <a:solidFill>
                  <a:schemeClr val="tx1">
                    <a:tint val="75000"/>
                  </a:schemeClr>
                </a:solidFill>
              </a:defRPr>
            </a:lvl1pPr>
            <a:lvl2pPr marL="318035" indent="0">
              <a:buNone/>
              <a:defRPr sz="1409">
                <a:solidFill>
                  <a:schemeClr val="tx1">
                    <a:tint val="75000"/>
                  </a:schemeClr>
                </a:solidFill>
              </a:defRPr>
            </a:lvl2pPr>
            <a:lvl3pPr marL="636069" indent="0">
              <a:buNone/>
              <a:defRPr sz="1244">
                <a:solidFill>
                  <a:schemeClr val="tx1">
                    <a:tint val="75000"/>
                  </a:schemeClr>
                </a:solidFill>
              </a:defRPr>
            </a:lvl3pPr>
            <a:lvl4pPr marL="954104" indent="0">
              <a:buNone/>
              <a:defRPr sz="1078">
                <a:solidFill>
                  <a:schemeClr val="tx1">
                    <a:tint val="75000"/>
                  </a:schemeClr>
                </a:solidFill>
              </a:defRPr>
            </a:lvl4pPr>
            <a:lvl5pPr marL="1272139" indent="0">
              <a:buNone/>
              <a:defRPr sz="1078">
                <a:solidFill>
                  <a:schemeClr val="tx1">
                    <a:tint val="75000"/>
                  </a:schemeClr>
                </a:solidFill>
              </a:defRPr>
            </a:lvl5pPr>
            <a:lvl6pPr marL="1590174" indent="0">
              <a:buNone/>
              <a:defRPr sz="1078">
                <a:solidFill>
                  <a:schemeClr val="tx1">
                    <a:tint val="75000"/>
                  </a:schemeClr>
                </a:solidFill>
              </a:defRPr>
            </a:lvl6pPr>
            <a:lvl7pPr marL="1908208" indent="0">
              <a:buNone/>
              <a:defRPr sz="1078">
                <a:solidFill>
                  <a:schemeClr val="tx1">
                    <a:tint val="75000"/>
                  </a:schemeClr>
                </a:solidFill>
              </a:defRPr>
            </a:lvl7pPr>
            <a:lvl8pPr marL="2226243" indent="0">
              <a:buNone/>
              <a:defRPr sz="1078">
                <a:solidFill>
                  <a:schemeClr val="tx1">
                    <a:tint val="75000"/>
                  </a:schemeClr>
                </a:solidFill>
              </a:defRPr>
            </a:lvl8pPr>
            <a:lvl9pPr marL="2544277" indent="0">
              <a:buNone/>
              <a:defRPr sz="10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E1854A-2460-4697-9C9E-CC914E4AA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8929" y="5195724"/>
            <a:ext cx="668456" cy="301904"/>
          </a:xfrm>
        </p:spPr>
        <p:txBody>
          <a:bodyPr/>
          <a:lstStyle>
            <a:lvl1pPr algn="l">
              <a:defRPr sz="1824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09D7BF6-3F62-4889-97F0-07DE7A19119D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815" y="5111373"/>
            <a:ext cx="2139792" cy="37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19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C2E2D0-EC5C-4BA3-B5BB-71296C9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CFA13B-BF90-4CA6-8F75-6DCE08C21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043" y="1509522"/>
            <a:ext cx="4284266" cy="35979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7EDCB3-2727-418A-9C86-443499D91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3317" y="1509522"/>
            <a:ext cx="4284266" cy="35979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341AF8-DECE-4176-912C-A75A175C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A0EAD-3037-4FD5-80FB-65D14847685D}" type="datetime1">
              <a:rPr lang="ru-RU" smtClean="0"/>
              <a:t>15.06.2022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8EDDB9-60A4-47F2-966C-0195B6954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4FF62C-3CFA-47D0-9D21-463A0BB14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695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D24B19-6C0B-4720-A3D8-F60D9C8CD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301905"/>
            <a:ext cx="8694539" cy="1096044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8C2CC8-966D-4092-9BAA-8404CB53B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357" y="1390072"/>
            <a:ext cx="4264576" cy="681253"/>
          </a:xfrm>
        </p:spPr>
        <p:txBody>
          <a:bodyPr anchor="b"/>
          <a:lstStyle>
            <a:lvl1pPr marL="0" indent="0">
              <a:buNone/>
              <a:defRPr sz="1658" b="1"/>
            </a:lvl1pPr>
            <a:lvl2pPr marL="318035" indent="0">
              <a:buNone/>
              <a:defRPr sz="1409" b="1"/>
            </a:lvl2pPr>
            <a:lvl3pPr marL="636069" indent="0">
              <a:buNone/>
              <a:defRPr sz="1244" b="1"/>
            </a:lvl3pPr>
            <a:lvl4pPr marL="954104" indent="0">
              <a:buNone/>
              <a:defRPr sz="1078" b="1"/>
            </a:lvl4pPr>
            <a:lvl5pPr marL="1272139" indent="0">
              <a:buNone/>
              <a:defRPr sz="1078" b="1"/>
            </a:lvl5pPr>
            <a:lvl6pPr marL="1590174" indent="0">
              <a:buNone/>
              <a:defRPr sz="1078" b="1"/>
            </a:lvl6pPr>
            <a:lvl7pPr marL="1908208" indent="0">
              <a:buNone/>
              <a:defRPr sz="1078" b="1"/>
            </a:lvl7pPr>
            <a:lvl8pPr marL="2226243" indent="0">
              <a:buNone/>
              <a:defRPr sz="1078" b="1"/>
            </a:lvl8pPr>
            <a:lvl9pPr marL="2544277" indent="0">
              <a:buNone/>
              <a:defRPr sz="1078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E131348-ECF7-4EF2-9827-181DEA199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357" y="2071326"/>
            <a:ext cx="4264576" cy="304660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B8BCD4D-229F-46D7-B858-4112B1796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6" y="1390072"/>
            <a:ext cx="4285579" cy="681253"/>
          </a:xfrm>
        </p:spPr>
        <p:txBody>
          <a:bodyPr anchor="b"/>
          <a:lstStyle>
            <a:lvl1pPr marL="0" indent="0">
              <a:buNone/>
              <a:defRPr sz="1658" b="1"/>
            </a:lvl1pPr>
            <a:lvl2pPr marL="318035" indent="0">
              <a:buNone/>
              <a:defRPr sz="1409" b="1"/>
            </a:lvl2pPr>
            <a:lvl3pPr marL="636069" indent="0">
              <a:buNone/>
              <a:defRPr sz="1244" b="1"/>
            </a:lvl3pPr>
            <a:lvl4pPr marL="954104" indent="0">
              <a:buNone/>
              <a:defRPr sz="1078" b="1"/>
            </a:lvl4pPr>
            <a:lvl5pPr marL="1272139" indent="0">
              <a:buNone/>
              <a:defRPr sz="1078" b="1"/>
            </a:lvl5pPr>
            <a:lvl6pPr marL="1590174" indent="0">
              <a:buNone/>
              <a:defRPr sz="1078" b="1"/>
            </a:lvl6pPr>
            <a:lvl7pPr marL="1908208" indent="0">
              <a:buNone/>
              <a:defRPr sz="1078" b="1"/>
            </a:lvl7pPr>
            <a:lvl8pPr marL="2226243" indent="0">
              <a:buNone/>
              <a:defRPr sz="1078" b="1"/>
            </a:lvl8pPr>
            <a:lvl9pPr marL="2544277" indent="0">
              <a:buNone/>
              <a:defRPr sz="1078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85B1D48-EA62-4709-9923-B3B07EEE59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6" y="2071326"/>
            <a:ext cx="4285579" cy="304660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DB88097-F08C-4C70-A4FC-DF2DC4F2C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83C6-44C9-4003-ADD9-3A09C2B4F674}" type="datetime1">
              <a:rPr lang="ru-RU" smtClean="0"/>
              <a:t>15.06.2022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276F34F-5C04-4A33-ADFC-40FBB2629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2FE4051-7EE1-4FD0-AC8B-688AD3D0B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56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3F85B5-DB4A-433F-B451-1F96E9D2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B66C6E8-3F24-4FB4-8043-4268D9D2C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1802D-0658-4EA0-945A-51989CD2FC85}" type="datetime1">
              <a:rPr lang="ru-RU" smtClean="0"/>
              <a:t>15.06.2022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FCA973D-19D5-4CEF-84C9-DAF847A4F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65B6E7A-1053-4975-A74B-F65EB9211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Рисунок 6">
            <a:extLst>
              <a:ext uri="{FF2B5EF4-FFF2-40B4-BE49-F238E27FC236}">
                <a16:creationId xmlns:a16="http://schemas.microsoft.com/office/drawing/2014/main" id="{1897FB78-A72D-44C9-8409-41F6B78B4D0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62066" y="1457016"/>
            <a:ext cx="756047" cy="756074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86197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BB24601-045C-4C67-83DC-48A5D7DC0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2251-8776-4E0A-B023-7F6981B85AA7}" type="datetime1">
              <a:rPr lang="ru-RU" smtClean="0"/>
              <a:t>15.06.2022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C746693-0D9D-433A-BDC6-FCEE4D7CE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966D0A-D8D1-4795-8FDA-C6FD223C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2449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50F581-4CC2-4AFC-BD34-3068A5AD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7" y="378037"/>
            <a:ext cx="3251264" cy="1323129"/>
          </a:xfrm>
        </p:spPr>
        <p:txBody>
          <a:bodyPr anchor="b"/>
          <a:lstStyle>
            <a:lvl1pPr>
              <a:defRPr sz="2238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1E1DF-744B-4173-ADF8-D595D10B6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579" y="816454"/>
            <a:ext cx="5103316" cy="4029766"/>
          </a:xfrm>
        </p:spPr>
        <p:txBody>
          <a:bodyPr/>
          <a:lstStyle>
            <a:lvl1pPr>
              <a:defRPr sz="2238"/>
            </a:lvl1pPr>
            <a:lvl2pPr>
              <a:defRPr sz="1907"/>
            </a:lvl2pPr>
            <a:lvl3pPr>
              <a:defRPr sz="1658"/>
            </a:lvl3pPr>
            <a:lvl4pPr>
              <a:defRPr sz="1409"/>
            </a:lvl4pPr>
            <a:lvl5pPr>
              <a:defRPr sz="1409"/>
            </a:lvl5pPr>
            <a:lvl6pPr>
              <a:defRPr sz="1409"/>
            </a:lvl6pPr>
            <a:lvl7pPr>
              <a:defRPr sz="1409"/>
            </a:lvl7pPr>
            <a:lvl8pPr>
              <a:defRPr sz="1409"/>
            </a:lvl8pPr>
            <a:lvl9pPr>
              <a:defRPr sz="1409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77EC8F-79D9-47CD-A1B2-E46028F5C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7" y="1701165"/>
            <a:ext cx="3251264" cy="3151619"/>
          </a:xfrm>
        </p:spPr>
        <p:txBody>
          <a:bodyPr/>
          <a:lstStyle>
            <a:lvl1pPr marL="0" indent="0">
              <a:buNone/>
              <a:defRPr sz="1078"/>
            </a:lvl1pPr>
            <a:lvl2pPr marL="318035" indent="0">
              <a:buNone/>
              <a:defRPr sz="995"/>
            </a:lvl2pPr>
            <a:lvl3pPr marL="636069" indent="0">
              <a:buNone/>
              <a:defRPr sz="829"/>
            </a:lvl3pPr>
            <a:lvl4pPr marL="954104" indent="0">
              <a:buNone/>
              <a:defRPr sz="663"/>
            </a:lvl4pPr>
            <a:lvl5pPr marL="1272139" indent="0">
              <a:buNone/>
              <a:defRPr sz="663"/>
            </a:lvl5pPr>
            <a:lvl6pPr marL="1590174" indent="0">
              <a:buNone/>
              <a:defRPr sz="663"/>
            </a:lvl6pPr>
            <a:lvl7pPr marL="1908208" indent="0">
              <a:buNone/>
              <a:defRPr sz="663"/>
            </a:lvl7pPr>
            <a:lvl8pPr marL="2226243" indent="0">
              <a:buNone/>
              <a:defRPr sz="663"/>
            </a:lvl8pPr>
            <a:lvl9pPr marL="2544277" indent="0">
              <a:buNone/>
              <a:defRPr sz="663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74E4BFB-4A9A-4BB6-9C21-47D43253B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D06B-9158-4B44-8D32-D9078F342D6E}" type="datetime1">
              <a:rPr lang="ru-RU" smtClean="0"/>
              <a:t>15.06.2022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2DCF0B-FD82-4F2D-9E58-0AF4F8E2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367F9F-5F9D-40B5-9A64-673EE8B8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047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943A2-37B1-44B6-88DF-8678DF2A8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7" y="378037"/>
            <a:ext cx="3251264" cy="1323129"/>
          </a:xfrm>
        </p:spPr>
        <p:txBody>
          <a:bodyPr anchor="b"/>
          <a:lstStyle>
            <a:lvl1pPr>
              <a:defRPr sz="2238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247A807-2A88-4DEC-A7D8-96280DE2F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5579" y="816454"/>
            <a:ext cx="5103316" cy="4029766"/>
          </a:xfrm>
        </p:spPr>
        <p:txBody>
          <a:bodyPr/>
          <a:lstStyle>
            <a:lvl1pPr marL="0" indent="0">
              <a:buNone/>
              <a:defRPr sz="2238"/>
            </a:lvl1pPr>
            <a:lvl2pPr marL="318035" indent="0">
              <a:buNone/>
              <a:defRPr sz="1907"/>
            </a:lvl2pPr>
            <a:lvl3pPr marL="636069" indent="0">
              <a:buNone/>
              <a:defRPr sz="1658"/>
            </a:lvl3pPr>
            <a:lvl4pPr marL="954104" indent="0">
              <a:buNone/>
              <a:defRPr sz="1409"/>
            </a:lvl4pPr>
            <a:lvl5pPr marL="1272139" indent="0">
              <a:buNone/>
              <a:defRPr sz="1409"/>
            </a:lvl5pPr>
            <a:lvl6pPr marL="1590174" indent="0">
              <a:buNone/>
              <a:defRPr sz="1409"/>
            </a:lvl6pPr>
            <a:lvl7pPr marL="1908208" indent="0">
              <a:buNone/>
              <a:defRPr sz="1409"/>
            </a:lvl7pPr>
            <a:lvl8pPr marL="2226243" indent="0">
              <a:buNone/>
              <a:defRPr sz="1409"/>
            </a:lvl8pPr>
            <a:lvl9pPr marL="2544277" indent="0">
              <a:buNone/>
              <a:defRPr sz="1409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A04ABA8-B9F3-42E5-92CB-E95278F84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7" y="1701165"/>
            <a:ext cx="3251264" cy="3151619"/>
          </a:xfrm>
        </p:spPr>
        <p:txBody>
          <a:bodyPr/>
          <a:lstStyle>
            <a:lvl1pPr marL="0" indent="0">
              <a:buNone/>
              <a:defRPr sz="1078"/>
            </a:lvl1pPr>
            <a:lvl2pPr marL="318035" indent="0">
              <a:buNone/>
              <a:defRPr sz="995"/>
            </a:lvl2pPr>
            <a:lvl3pPr marL="636069" indent="0">
              <a:buNone/>
              <a:defRPr sz="829"/>
            </a:lvl3pPr>
            <a:lvl4pPr marL="954104" indent="0">
              <a:buNone/>
              <a:defRPr sz="663"/>
            </a:lvl4pPr>
            <a:lvl5pPr marL="1272139" indent="0">
              <a:buNone/>
              <a:defRPr sz="663"/>
            </a:lvl5pPr>
            <a:lvl6pPr marL="1590174" indent="0">
              <a:buNone/>
              <a:defRPr sz="663"/>
            </a:lvl6pPr>
            <a:lvl7pPr marL="1908208" indent="0">
              <a:buNone/>
              <a:defRPr sz="663"/>
            </a:lvl7pPr>
            <a:lvl8pPr marL="2226243" indent="0">
              <a:buNone/>
              <a:defRPr sz="663"/>
            </a:lvl8pPr>
            <a:lvl9pPr marL="2544277" indent="0">
              <a:buNone/>
              <a:defRPr sz="663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39F4BB-8932-46E3-A304-9ABE2E072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FE120-41AF-465D-A838-4CDB1B749277}" type="datetime1">
              <a:rPr lang="ru-RU" smtClean="0"/>
              <a:t>15.06.2022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A49D74-0FF2-41F1-A3D4-DC37FC37B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517693-380D-432A-82CF-9F685037B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0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400D97-69B9-4E7D-93F9-43C5A5B65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301905"/>
            <a:ext cx="8694539" cy="1096044"/>
          </a:xfrm>
          <a:prstGeom prst="rect">
            <a:avLst/>
          </a:prstGeom>
        </p:spPr>
        <p:txBody>
          <a:bodyPr vert="horz" lIns="76727" tIns="38364" rIns="76727" bIns="38364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A083F3-3ADC-4461-AABC-FACC7D7DA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043" y="1509522"/>
            <a:ext cx="8694539" cy="3597912"/>
          </a:xfrm>
          <a:prstGeom prst="rect">
            <a:avLst/>
          </a:prstGeom>
        </p:spPr>
        <p:txBody>
          <a:bodyPr vert="horz" lIns="76727" tIns="38364" rIns="76727" bIns="38364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013C21-0F0D-489C-BB8E-4ADB080954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043" y="5255761"/>
            <a:ext cx="2268140" cy="301904"/>
          </a:xfrm>
          <a:prstGeom prst="rect">
            <a:avLst/>
          </a:prstGeom>
        </p:spPr>
        <p:txBody>
          <a:bodyPr vert="horz" lIns="76727" tIns="38364" rIns="76727" bIns="38364" rtlCol="0" anchor="ctr"/>
          <a:lstStyle>
            <a:lvl1pPr algn="l">
              <a:defRPr sz="8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1C778-81CF-4641-A30E-37B4D4D250FA}" type="datetime1">
              <a:rPr lang="ru-RU" smtClean="0"/>
              <a:t>15.06.2022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2419E3-E46A-48EA-A66F-F84AD7C94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9207" y="5255761"/>
            <a:ext cx="3402211" cy="301904"/>
          </a:xfrm>
          <a:prstGeom prst="rect">
            <a:avLst/>
          </a:prstGeom>
        </p:spPr>
        <p:txBody>
          <a:bodyPr vert="horz" lIns="76727" tIns="38364" rIns="76727" bIns="38364" rtlCol="0" anchor="ctr"/>
          <a:lstStyle>
            <a:lvl1pPr algn="ctr">
              <a:defRPr sz="8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7573DD-6781-4363-9F1C-9E22E2C25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443" y="5255761"/>
            <a:ext cx="2268140" cy="301904"/>
          </a:xfrm>
          <a:prstGeom prst="rect">
            <a:avLst/>
          </a:prstGeom>
        </p:spPr>
        <p:txBody>
          <a:bodyPr vert="horz" lIns="76727" tIns="38364" rIns="76727" bIns="38364" rtlCol="0" anchor="ctr"/>
          <a:lstStyle>
            <a:lvl1pPr algn="r">
              <a:defRPr sz="8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877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636069" rtl="0" eaLnBrk="1" latinLnBrk="0" hangingPunct="1">
        <a:lnSpc>
          <a:spcPct val="90000"/>
        </a:lnSpc>
        <a:spcBef>
          <a:spcPct val="0"/>
        </a:spcBef>
        <a:buNone/>
        <a:defRPr sz="30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9017" indent="-159017" algn="l" defTabSz="636069" rtl="0" eaLnBrk="1" latinLnBrk="0" hangingPunct="1">
        <a:lnSpc>
          <a:spcPct val="90000"/>
        </a:lnSpc>
        <a:spcBef>
          <a:spcPts val="696"/>
        </a:spcBef>
        <a:buFont typeface="Arial" panose="020B0604020202020204" pitchFamily="34" charset="0"/>
        <a:buChar char="•"/>
        <a:defRPr sz="1907" kern="1200">
          <a:solidFill>
            <a:schemeClr val="tx1"/>
          </a:solidFill>
          <a:latin typeface="+mn-lt"/>
          <a:ea typeface="+mn-ea"/>
          <a:cs typeface="+mn-cs"/>
        </a:defRPr>
      </a:lvl1pPr>
      <a:lvl2pPr marL="477052" indent="-159017" algn="l" defTabSz="636069" rtl="0" eaLnBrk="1" latinLnBrk="0" hangingPunct="1">
        <a:lnSpc>
          <a:spcPct val="90000"/>
        </a:lnSpc>
        <a:spcBef>
          <a:spcPts val="348"/>
        </a:spcBef>
        <a:buFont typeface="Arial" panose="020B0604020202020204" pitchFamily="34" charset="0"/>
        <a:buChar char="•"/>
        <a:defRPr sz="1658" kern="1200">
          <a:solidFill>
            <a:schemeClr val="tx1"/>
          </a:solidFill>
          <a:latin typeface="+mn-lt"/>
          <a:ea typeface="+mn-ea"/>
          <a:cs typeface="+mn-cs"/>
        </a:defRPr>
      </a:lvl2pPr>
      <a:lvl3pPr marL="795086" indent="-159017" algn="l" defTabSz="636069" rtl="0" eaLnBrk="1" latinLnBrk="0" hangingPunct="1">
        <a:lnSpc>
          <a:spcPct val="90000"/>
        </a:lnSpc>
        <a:spcBef>
          <a:spcPts val="348"/>
        </a:spcBef>
        <a:buFont typeface="Arial" panose="020B0604020202020204" pitchFamily="34" charset="0"/>
        <a:buChar char="•"/>
        <a:defRPr sz="1409" kern="1200">
          <a:solidFill>
            <a:schemeClr val="tx1"/>
          </a:solidFill>
          <a:latin typeface="+mn-lt"/>
          <a:ea typeface="+mn-ea"/>
          <a:cs typeface="+mn-cs"/>
        </a:defRPr>
      </a:lvl3pPr>
      <a:lvl4pPr marL="1113122" indent="-159017" algn="l" defTabSz="636069" rtl="0" eaLnBrk="1" latinLnBrk="0" hangingPunct="1">
        <a:lnSpc>
          <a:spcPct val="90000"/>
        </a:lnSpc>
        <a:spcBef>
          <a:spcPts val="348"/>
        </a:spcBef>
        <a:buFont typeface="Arial" panose="020B0604020202020204" pitchFamily="34" charset="0"/>
        <a:buChar char="•"/>
        <a:defRPr sz="1244" kern="1200">
          <a:solidFill>
            <a:schemeClr val="tx1"/>
          </a:solidFill>
          <a:latin typeface="+mn-lt"/>
          <a:ea typeface="+mn-ea"/>
          <a:cs typeface="+mn-cs"/>
        </a:defRPr>
      </a:lvl4pPr>
      <a:lvl5pPr marL="1431156" indent="-159017" algn="l" defTabSz="636069" rtl="0" eaLnBrk="1" latinLnBrk="0" hangingPunct="1">
        <a:lnSpc>
          <a:spcPct val="90000"/>
        </a:lnSpc>
        <a:spcBef>
          <a:spcPts val="348"/>
        </a:spcBef>
        <a:buFont typeface="Arial" panose="020B0604020202020204" pitchFamily="34" charset="0"/>
        <a:buChar char="•"/>
        <a:defRPr sz="1244" kern="1200">
          <a:solidFill>
            <a:schemeClr val="tx1"/>
          </a:solidFill>
          <a:latin typeface="+mn-lt"/>
          <a:ea typeface="+mn-ea"/>
          <a:cs typeface="+mn-cs"/>
        </a:defRPr>
      </a:lvl5pPr>
      <a:lvl6pPr marL="1749191" indent="-159017" algn="l" defTabSz="636069" rtl="0" eaLnBrk="1" latinLnBrk="0" hangingPunct="1">
        <a:lnSpc>
          <a:spcPct val="90000"/>
        </a:lnSpc>
        <a:spcBef>
          <a:spcPts val="348"/>
        </a:spcBef>
        <a:buFont typeface="Arial" panose="020B0604020202020204" pitchFamily="34" charset="0"/>
        <a:buChar char="•"/>
        <a:defRPr sz="1244" kern="1200">
          <a:solidFill>
            <a:schemeClr val="tx1"/>
          </a:solidFill>
          <a:latin typeface="+mn-lt"/>
          <a:ea typeface="+mn-ea"/>
          <a:cs typeface="+mn-cs"/>
        </a:defRPr>
      </a:lvl6pPr>
      <a:lvl7pPr marL="2067225" indent="-159017" algn="l" defTabSz="636069" rtl="0" eaLnBrk="1" latinLnBrk="0" hangingPunct="1">
        <a:lnSpc>
          <a:spcPct val="90000"/>
        </a:lnSpc>
        <a:spcBef>
          <a:spcPts val="348"/>
        </a:spcBef>
        <a:buFont typeface="Arial" panose="020B0604020202020204" pitchFamily="34" charset="0"/>
        <a:buChar char="•"/>
        <a:defRPr sz="1244" kern="1200">
          <a:solidFill>
            <a:schemeClr val="tx1"/>
          </a:solidFill>
          <a:latin typeface="+mn-lt"/>
          <a:ea typeface="+mn-ea"/>
          <a:cs typeface="+mn-cs"/>
        </a:defRPr>
      </a:lvl7pPr>
      <a:lvl8pPr marL="2385260" indent="-159017" algn="l" defTabSz="636069" rtl="0" eaLnBrk="1" latinLnBrk="0" hangingPunct="1">
        <a:lnSpc>
          <a:spcPct val="90000"/>
        </a:lnSpc>
        <a:spcBef>
          <a:spcPts val="348"/>
        </a:spcBef>
        <a:buFont typeface="Arial" panose="020B0604020202020204" pitchFamily="34" charset="0"/>
        <a:buChar char="•"/>
        <a:defRPr sz="1244" kern="1200">
          <a:solidFill>
            <a:schemeClr val="tx1"/>
          </a:solidFill>
          <a:latin typeface="+mn-lt"/>
          <a:ea typeface="+mn-ea"/>
          <a:cs typeface="+mn-cs"/>
        </a:defRPr>
      </a:lvl8pPr>
      <a:lvl9pPr marL="2703294" indent="-159017" algn="l" defTabSz="636069" rtl="0" eaLnBrk="1" latinLnBrk="0" hangingPunct="1">
        <a:lnSpc>
          <a:spcPct val="90000"/>
        </a:lnSpc>
        <a:spcBef>
          <a:spcPts val="348"/>
        </a:spcBef>
        <a:buFont typeface="Arial" panose="020B0604020202020204" pitchFamily="34" charset="0"/>
        <a:buChar char="•"/>
        <a:defRPr sz="12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36069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1pPr>
      <a:lvl2pPr marL="318035" algn="l" defTabSz="636069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2pPr>
      <a:lvl3pPr marL="636069" algn="l" defTabSz="636069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3pPr>
      <a:lvl4pPr marL="954104" algn="l" defTabSz="636069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4pPr>
      <a:lvl5pPr marL="1272139" algn="l" defTabSz="636069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5pPr>
      <a:lvl6pPr marL="1590174" algn="l" defTabSz="636069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6pPr>
      <a:lvl7pPr marL="1908208" algn="l" defTabSz="636069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7pPr>
      <a:lvl8pPr marL="2226243" algn="l" defTabSz="636069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8pPr>
      <a:lvl9pPr marL="2544277" algn="l" defTabSz="636069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2014" y="5333407"/>
            <a:ext cx="3466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>
                <a:solidFill>
                  <a:schemeClr val="bg1"/>
                </a:solidFill>
              </a:rPr>
              <a:t>Докладчик: Белозеров Владислав Владимирович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42FEBA7E-19FE-8641-BC76-8789D30E76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1134"/>
              </a:spcAft>
            </a:pPr>
            <a:r>
              <a:rPr lang="ru-RU" sz="1800" b="1" spc="-1" dirty="0">
                <a:solidFill>
                  <a:schemeClr val="bg1"/>
                </a:solidFill>
                <a:latin typeface="Arial"/>
                <a:ea typeface="DejaVu Sans"/>
              </a:rPr>
              <a:t>Тема: Прогнозирование конечных свойств новых материалов (композиционных материалов)</a:t>
            </a:r>
            <a:endParaRPr lang="ru-RU" sz="1800" b="1" spc="-1" dirty="0">
              <a:solidFill>
                <a:schemeClr val="bg1"/>
              </a:solidFill>
              <a:latin typeface="Arial"/>
            </a:endParaRPr>
          </a:p>
          <a:p>
            <a:endParaRPr lang="ru-RU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Выпускная квалификационная работа по курсу «</a:t>
            </a:r>
            <a:r>
              <a:rPr lang="en-US" dirty="0">
                <a:solidFill>
                  <a:schemeClr val="bg1"/>
                </a:solidFill>
              </a:rPr>
              <a:t>Data Science</a:t>
            </a:r>
            <a:r>
              <a:rPr lang="ru-RU" dirty="0">
                <a:solidFill>
                  <a:schemeClr val="bg1"/>
                </a:solidFill>
              </a:rPr>
              <a:t>»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187" y="294492"/>
            <a:ext cx="3522006" cy="8113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05190" y="3734317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</a:rPr>
              <a:t>Докладчик: Белозеров Владислав Владимирович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9584ED7-4563-4E68-BF75-78BB195FF4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43" y="678222"/>
            <a:ext cx="7079362" cy="404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875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Объект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7" y="2770476"/>
            <a:ext cx="4019834" cy="16488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Объект 12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336" y="2770476"/>
            <a:ext cx="4227616" cy="16488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693044" y="460857"/>
            <a:ext cx="8694539" cy="1838928"/>
          </a:xfrm>
        </p:spPr>
        <p:txBody>
          <a:bodyPr>
            <a:noAutofit/>
          </a:bodyPr>
          <a:lstStyle/>
          <a:p>
            <a:pPr algn="ctr"/>
            <a:r>
              <a:rPr lang="ru-RU" sz="2400" b="1" dirty="0">
                <a:solidFill>
                  <a:schemeClr val="accent1">
                    <a:lumMod val="75000"/>
                  </a:schemeClr>
                </a:solidFill>
              </a:rPr>
              <a:t>Оценки моделей со стандартными параметрами для прогнозирования свойств модуля упругости при растяжении и прочности при растяжении</a:t>
            </a:r>
            <a:br>
              <a:rPr lang="ru-RU" sz="2400" b="1" dirty="0">
                <a:solidFill>
                  <a:schemeClr val="accent1">
                    <a:lumMod val="75000"/>
                  </a:schemeClr>
                </a:solidFill>
              </a:rPr>
            </a:br>
            <a:endParaRPr lang="ru-RU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4" name="Рисунок 1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29312"/>
            <a:ext cx="2408008" cy="65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27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29312"/>
            <a:ext cx="2408008" cy="65374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400" b="1" dirty="0">
                <a:solidFill>
                  <a:schemeClr val="accent1">
                    <a:lumMod val="75000"/>
                  </a:schemeClr>
                </a:solidFill>
              </a:rPr>
              <a:t>Построение модели для соотношения матрица-наполнитель</a:t>
            </a:r>
            <a:br>
              <a:rPr lang="ru-RU" sz="2400" b="1" dirty="0">
                <a:solidFill>
                  <a:schemeClr val="accent1">
                    <a:lumMod val="75000"/>
                  </a:schemeClr>
                </a:solidFill>
              </a:rPr>
            </a:br>
            <a:endParaRPr lang="ru-RU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4616895"/>
              </p:ext>
            </p:extLst>
          </p:nvPr>
        </p:nvGraphicFramePr>
        <p:xfrm>
          <a:off x="0" y="1051502"/>
          <a:ext cx="6349593" cy="4506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11</a:t>
            </a:fld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041" y="1476111"/>
            <a:ext cx="4084211" cy="33750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6230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400" b="1" dirty="0">
                <a:solidFill>
                  <a:schemeClr val="accent1">
                    <a:lumMod val="75000"/>
                  </a:schemeClr>
                </a:solidFill>
              </a:rPr>
              <a:t>Визуализация график потерь модели (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MSE)/</a:t>
            </a:r>
            <a:r>
              <a:rPr lang="ru-RU" sz="2400" b="1" dirty="0">
                <a:solidFill>
                  <a:schemeClr val="accent1">
                    <a:lumMod val="75000"/>
                  </a:schemeClr>
                </a:solidFill>
              </a:rPr>
              <a:t>тестовые и прогнозные значения</a:t>
            </a:r>
            <a:br>
              <a:rPr lang="ru-RU" sz="2400" b="1" dirty="0">
                <a:solidFill>
                  <a:schemeClr val="accent1">
                    <a:lumMod val="75000"/>
                  </a:schemeClr>
                </a:solidFill>
              </a:rPr>
            </a:br>
            <a:endParaRPr lang="ru-RU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56" y="1781615"/>
            <a:ext cx="4265612" cy="2285635"/>
          </a:xfrm>
        </p:spPr>
      </p:pic>
      <p:pic>
        <p:nvPicPr>
          <p:cNvPr id="9" name="Объект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921" y="1843429"/>
            <a:ext cx="4284662" cy="2062887"/>
          </a:xfr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12</a:t>
            </a:fld>
            <a:endParaRPr lang="ru-RU"/>
          </a:p>
        </p:txBody>
      </p:sp>
      <p:pic>
        <p:nvPicPr>
          <p:cNvPr id="11" name="Рисунок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29312"/>
            <a:ext cx="2408008" cy="65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594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29312"/>
            <a:ext cx="2408008" cy="65374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400" b="1" dirty="0" smtClean="0">
                <a:solidFill>
                  <a:schemeClr val="accent1">
                    <a:lumMod val="75000"/>
                  </a:schemeClr>
                </a:solidFill>
              </a:rPr>
              <a:t>Заключение</a:t>
            </a:r>
            <a:endParaRPr lang="ru-RU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693043" y="1290511"/>
            <a:ext cx="8694539" cy="34197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400" dirty="0"/>
              <a:t>На основании проведенного исследования можно сделать следующие основные выводы по теме: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ru-RU" sz="1400" dirty="0"/>
              <a:t>Распределение полученных данных близко к нормальному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ru-RU" sz="1400" dirty="0"/>
              <a:t>Коэффициенты корреляции между парами признаков стремятся к нулю</a:t>
            </a:r>
          </a:p>
          <a:p>
            <a:pPr marL="0" indent="0">
              <a:buNone/>
            </a:pPr>
            <a:r>
              <a:rPr lang="ru-RU" sz="1400" dirty="0"/>
              <a:t>На практике, если коэффициент детерминации близок к 1, это указывает на то, что модель работает очень хорошо (имеет высокую значимость), а если к 0, то это означает низкую значимость модели, когда входная переменная плохо «объясняет» поведение выходной, т.е. линейная зависимость между ними отсутствует. Очевидно, что такая модель будет иметь низкую эффективность. В некоторых случаях коэффициент детерминации может принимать небольшие отрицательные значения, если модель получилась «бесполезной» и ее предсказания хуже, чем оценки на основе среднего значения. </a:t>
            </a:r>
            <a:endParaRPr lang="ru-RU" sz="1400" dirty="0" smtClean="0"/>
          </a:p>
          <a:p>
            <a:pPr marL="0" indent="0">
              <a:buNone/>
            </a:pPr>
            <a:r>
              <a:rPr lang="ru-RU" sz="1400" dirty="0" smtClean="0"/>
              <a:t>Обученные </a:t>
            </a:r>
            <a:r>
              <a:rPr lang="ru-RU" sz="1400" dirty="0"/>
              <a:t>модели не решают поставленных задач прогнозирования модуля упругости при растяжении и прочности при растяжении композиционных материалов. Все модели не удовлетворительно описывают исходные данные. Построенные и обученные нейронные сети также не справились с задачей рекомендации соотношения матрица-наполнитель.</a:t>
            </a:r>
            <a:endParaRPr lang="ru-RU" sz="160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027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29312"/>
            <a:ext cx="2408008" cy="65374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400" b="1" dirty="0">
                <a:solidFill>
                  <a:schemeClr val="accent1">
                    <a:lumMod val="75000"/>
                  </a:schemeClr>
                </a:solidFill>
              </a:rPr>
              <a:t>Разработка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web</a:t>
            </a:r>
            <a:r>
              <a:rPr lang="ru-RU" sz="2400" b="1" dirty="0">
                <a:solidFill>
                  <a:schemeClr val="accent1">
                    <a:lumMod val="75000"/>
                  </a:schemeClr>
                </a:solidFill>
              </a:rPr>
              <a:t>-приложения.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Flask Framework</a:t>
            </a:r>
            <a:endParaRPr lang="ru-RU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004E226-24E0-054A-914B-1840212324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47"/>
          <a:stretch/>
        </p:blipFill>
        <p:spPr>
          <a:xfrm>
            <a:off x="1643984" y="1547500"/>
            <a:ext cx="6792656" cy="32322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657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/>
          <a:lstStyle/>
          <a:p>
            <a:pPr algn="ctr"/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План работы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7295736"/>
              </p:ext>
            </p:extLst>
          </p:nvPr>
        </p:nvGraphicFramePr>
        <p:xfrm>
          <a:off x="693043" y="1828409"/>
          <a:ext cx="8694539" cy="2626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Рисунок 3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28888"/>
            <a:ext cx="2408008" cy="653746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032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Рисунок 51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28888"/>
            <a:ext cx="2408008" cy="653746"/>
          </a:xfrm>
          <a:prstGeom prst="rect">
            <a:avLst/>
          </a:prstGeom>
        </p:spPr>
      </p:pic>
      <p:sp>
        <p:nvSpPr>
          <p:cNvPr id="521" name="Заголовок 520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Методы, их описание</a:t>
            </a:r>
          </a:p>
        </p:txBody>
      </p:sp>
      <p:graphicFrame>
        <p:nvGraphicFramePr>
          <p:cNvPr id="523" name="Объект 5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836259"/>
              </p:ext>
            </p:extLst>
          </p:nvPr>
        </p:nvGraphicFramePr>
        <p:xfrm>
          <a:off x="693043" y="2134147"/>
          <a:ext cx="8693150" cy="2385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20" name="Номер слайда 5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/>
          <a:lstStyle/>
          <a:p>
            <a:pPr algn="ctr"/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Объединяем два датасета по индексу с типом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INNER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5552921"/>
              </p:ext>
            </p:extLst>
          </p:nvPr>
        </p:nvGraphicFramePr>
        <p:xfrm>
          <a:off x="693738" y="1509713"/>
          <a:ext cx="8693150" cy="3597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28888"/>
            <a:ext cx="2408008" cy="65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220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29312"/>
            <a:ext cx="2408008" cy="65374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/>
          <a:lstStyle/>
          <a:p>
            <a:pPr algn="ctr"/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Разведочный</a:t>
            </a:r>
            <a:r>
              <a:rPr lang="ru-RU" dirty="0"/>
              <a:t> 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анализ данных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96" y="1510636"/>
            <a:ext cx="3678559" cy="35954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7" name="Объект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32627588"/>
              </p:ext>
            </p:extLst>
          </p:nvPr>
        </p:nvGraphicFramePr>
        <p:xfrm>
          <a:off x="5103317" y="1509522"/>
          <a:ext cx="4284266" cy="3597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056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29312"/>
            <a:ext cx="2408008" cy="65374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График попарного рассеивания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53" y="1394743"/>
            <a:ext cx="3605136" cy="3537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8" name="Объект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0571219"/>
              </p:ext>
            </p:extLst>
          </p:nvPr>
        </p:nvGraphicFramePr>
        <p:xfrm>
          <a:off x="5103317" y="1509522"/>
          <a:ext cx="4284266" cy="3597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087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29312"/>
            <a:ext cx="2408008" cy="65374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Тепловая карта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38" y="1630893"/>
            <a:ext cx="4283075" cy="3354914"/>
          </a:xfrm>
        </p:spPr>
      </p:pic>
      <p:graphicFrame>
        <p:nvGraphicFramePr>
          <p:cNvPr id="8" name="Объект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97119010"/>
              </p:ext>
            </p:extLst>
          </p:nvPr>
        </p:nvGraphicFramePr>
        <p:xfrm>
          <a:off x="5103317" y="1509522"/>
          <a:ext cx="4284266" cy="3597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166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29312"/>
            <a:ext cx="2408008" cy="65374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Предобработка данных</a:t>
            </a:r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9316061"/>
              </p:ext>
            </p:extLst>
          </p:nvPr>
        </p:nvGraphicFramePr>
        <p:xfrm>
          <a:off x="693739" y="1509714"/>
          <a:ext cx="3563707" cy="3135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12" name="Объект 11"/>
          <p:cNvPicPr>
            <a:picLocks noGrp="1" noChangeAspect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813" y="1963411"/>
            <a:ext cx="4283075" cy="26898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4" name="Группа 13"/>
          <p:cNvGrpSpPr/>
          <p:nvPr/>
        </p:nvGrpSpPr>
        <p:grpSpPr>
          <a:xfrm rot="16200000">
            <a:off x="4357288" y="2930459"/>
            <a:ext cx="352736" cy="293947"/>
            <a:chOff x="1605485" y="2008639"/>
            <a:chExt cx="352736" cy="293947"/>
          </a:xfrm>
        </p:grpSpPr>
        <p:sp>
          <p:nvSpPr>
            <p:cNvPr id="15" name="Стрелка вправо 14"/>
            <p:cNvSpPr/>
            <p:nvPr/>
          </p:nvSpPr>
          <p:spPr>
            <a:xfrm rot="5400000">
              <a:off x="1634879" y="1979245"/>
              <a:ext cx="293947" cy="35273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Стрелка вправо 4"/>
            <p:cNvSpPr txBox="1"/>
            <p:nvPr/>
          </p:nvSpPr>
          <p:spPr>
            <a:xfrm>
              <a:off x="1676032" y="2008639"/>
              <a:ext cx="211642" cy="2057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8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3983048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29312"/>
            <a:ext cx="2408008" cy="65374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Построение и обучение моделей 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>
          <a:xfrm>
            <a:off x="1163116" y="1321159"/>
            <a:ext cx="7190841" cy="681253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Делим нормализованный </a:t>
            </a:r>
            <a:r>
              <a:rPr lang="ru-RU" dirty="0" err="1"/>
              <a:t>датасет</a:t>
            </a:r>
            <a:r>
              <a:rPr lang="ru-RU" dirty="0"/>
              <a:t> на входные и выходные данные. Затем разделяем выходные данные на обучающую и тестовую выборки (в соотношении 70:30)</a:t>
            </a:r>
          </a:p>
        </p:txBody>
      </p:sp>
      <p:graphicFrame>
        <p:nvGraphicFramePr>
          <p:cNvPr id="16" name="Объект 1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46688491"/>
              </p:ext>
            </p:extLst>
          </p:nvPr>
        </p:nvGraphicFramePr>
        <p:xfrm>
          <a:off x="2033626" y="2099462"/>
          <a:ext cx="6027724" cy="3052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6269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2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Ц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2" id="{E595E5FD-DEB6-482D-AE4E-5EC6D2C60C15}" vid="{64CFF398-3C46-4B65-A729-46F5E9347E0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Тема2</Template>
  <TotalTime>9086</TotalTime>
  <Words>545</Words>
  <Application>Microsoft Office PowerPoint</Application>
  <PresentationFormat>Произвольный</PresentationFormat>
  <Paragraphs>89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6" baseType="lpstr">
      <vt:lpstr>Microsoft YaHei</vt:lpstr>
      <vt:lpstr>Arial</vt:lpstr>
      <vt:lpstr>Calibri</vt:lpstr>
      <vt:lpstr>DejaVu Sans</vt:lpstr>
      <vt:lpstr>Liberation Sans</vt:lpstr>
      <vt:lpstr>Liberation Serif</vt:lpstr>
      <vt:lpstr>Mangal</vt:lpstr>
      <vt:lpstr>Montserrat</vt:lpstr>
      <vt:lpstr>Segoe UI</vt:lpstr>
      <vt:lpstr>Tahoma</vt:lpstr>
      <vt:lpstr>Wingdings</vt:lpstr>
      <vt:lpstr>Тема2</vt:lpstr>
      <vt:lpstr>Выпускная квалификационная работа по курсу «Data Science»</vt:lpstr>
      <vt:lpstr>План работы</vt:lpstr>
      <vt:lpstr>Методы, их описание</vt:lpstr>
      <vt:lpstr>Объединяем два датасета по индексу с типом INNER</vt:lpstr>
      <vt:lpstr>Разведочный анализ данных</vt:lpstr>
      <vt:lpstr>График попарного рассеивания</vt:lpstr>
      <vt:lpstr>Тепловая карта</vt:lpstr>
      <vt:lpstr>Предобработка данных</vt:lpstr>
      <vt:lpstr>Построение и обучение моделей </vt:lpstr>
      <vt:lpstr>Оценки моделей со стандартными параметрами для прогнозирования свойств модуля упругости при растяжении и прочности при растяжении </vt:lpstr>
      <vt:lpstr>Построение модели для соотношения матрица-наполнитель </vt:lpstr>
      <vt:lpstr>Визуализация график потерь модели (MSE)/тестовые и прогнозные значения </vt:lpstr>
      <vt:lpstr>Заключение</vt:lpstr>
      <vt:lpstr>Разработка web-приложения. Flask Framework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по курсу «Data Science»</dc:title>
  <dc:creator>Белозеров Владислав Владимирович</dc:creator>
  <cp:lastModifiedBy>Белозеров Владислав Владимирович</cp:lastModifiedBy>
  <cp:revision>43</cp:revision>
  <dcterms:created xsi:type="dcterms:W3CDTF">2017-10-20T23:41:18Z</dcterms:created>
  <dcterms:modified xsi:type="dcterms:W3CDTF">2022-06-15T11:25:03Z</dcterms:modified>
</cp:coreProperties>
</file>