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74" r:id="rId4"/>
    <p:sldId id="262" r:id="rId5"/>
    <p:sldId id="276" r:id="rId6"/>
    <p:sldId id="277" r:id="rId7"/>
    <p:sldId id="279" r:id="rId8"/>
    <p:sldId id="278" r:id="rId9"/>
    <p:sldId id="28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9488AC-D951-438D-9F2A-20A8D5E464F3}" v="1" dt="2021-06-26T20:38:05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4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ladi Kruk" userId="dc927d1822222d88" providerId="LiveId" clId="{D49488AC-D951-438D-9F2A-20A8D5E464F3}"/>
    <pc:docChg chg="undo custSel addSld modSld">
      <pc:chgData name="Vladi Kruk" userId="dc927d1822222d88" providerId="LiveId" clId="{D49488AC-D951-438D-9F2A-20A8D5E464F3}" dt="2021-06-26T20:38:25.451" v="288" actId="1076"/>
      <pc:docMkLst>
        <pc:docMk/>
      </pc:docMkLst>
      <pc:sldChg chg="modSp mod">
        <pc:chgData name="Vladi Kruk" userId="dc927d1822222d88" providerId="LiveId" clId="{D49488AC-D951-438D-9F2A-20A8D5E464F3}" dt="2021-06-26T20:38:25.451" v="288" actId="1076"/>
        <pc:sldMkLst>
          <pc:docMk/>
          <pc:sldMk cId="2924387968" sldId="257"/>
        </pc:sldMkLst>
        <pc:spChg chg="mod">
          <ac:chgData name="Vladi Kruk" userId="dc927d1822222d88" providerId="LiveId" clId="{D49488AC-D951-438D-9F2A-20A8D5E464F3}" dt="2021-06-26T20:38:25.451" v="288" actId="1076"/>
          <ac:spMkLst>
            <pc:docMk/>
            <pc:sldMk cId="2924387968" sldId="257"/>
            <ac:spMk id="7" creationId="{19DB54DE-B559-4434-91F6-192E5621B439}"/>
          </ac:spMkLst>
        </pc:spChg>
      </pc:sldChg>
      <pc:sldChg chg="delSp modSp mod">
        <pc:chgData name="Vladi Kruk" userId="dc927d1822222d88" providerId="LiveId" clId="{D49488AC-D951-438D-9F2A-20A8D5E464F3}" dt="2021-06-26T20:26:07.139" v="49" actId="1076"/>
        <pc:sldMkLst>
          <pc:docMk/>
          <pc:sldMk cId="4004717372" sldId="286"/>
        </pc:sldMkLst>
        <pc:picChg chg="del">
          <ac:chgData name="Vladi Kruk" userId="dc927d1822222d88" providerId="LiveId" clId="{D49488AC-D951-438D-9F2A-20A8D5E464F3}" dt="2021-06-26T20:25:45.859" v="46" actId="478"/>
          <ac:picMkLst>
            <pc:docMk/>
            <pc:sldMk cId="4004717372" sldId="286"/>
            <ac:picMk id="4" creationId="{F2DD9C33-72CF-400F-A589-814E84622D9B}"/>
          </ac:picMkLst>
        </pc:picChg>
        <pc:picChg chg="mod">
          <ac:chgData name="Vladi Kruk" userId="dc927d1822222d88" providerId="LiveId" clId="{D49488AC-D951-438D-9F2A-20A8D5E464F3}" dt="2021-06-26T20:26:07.139" v="49" actId="1076"/>
          <ac:picMkLst>
            <pc:docMk/>
            <pc:sldMk cId="4004717372" sldId="286"/>
            <ac:picMk id="8" creationId="{1160F8FC-D878-4A69-897B-DA27B3D750B7}"/>
          </ac:picMkLst>
        </pc:picChg>
      </pc:sldChg>
      <pc:sldChg chg="delSp modSp mod">
        <pc:chgData name="Vladi Kruk" userId="dc927d1822222d88" providerId="LiveId" clId="{D49488AC-D951-438D-9F2A-20A8D5E464F3}" dt="2021-06-26T20:27:49.332" v="159" actId="14861"/>
        <pc:sldMkLst>
          <pc:docMk/>
          <pc:sldMk cId="2600444857" sldId="287"/>
        </pc:sldMkLst>
        <pc:picChg chg="del mod">
          <ac:chgData name="Vladi Kruk" userId="dc927d1822222d88" providerId="LiveId" clId="{D49488AC-D951-438D-9F2A-20A8D5E464F3}" dt="2021-06-26T18:53:25.623" v="14" actId="478"/>
          <ac:picMkLst>
            <pc:docMk/>
            <pc:sldMk cId="2600444857" sldId="287"/>
            <ac:picMk id="4" creationId="{45F7D870-FA7D-46C5-83DD-4BB91D49BCBC}"/>
          </ac:picMkLst>
        </pc:picChg>
        <pc:picChg chg="mod">
          <ac:chgData name="Vladi Kruk" userId="dc927d1822222d88" providerId="LiveId" clId="{D49488AC-D951-438D-9F2A-20A8D5E464F3}" dt="2021-06-26T20:27:49.332" v="159" actId="14861"/>
          <ac:picMkLst>
            <pc:docMk/>
            <pc:sldMk cId="2600444857" sldId="287"/>
            <ac:picMk id="16" creationId="{BB7795B0-1156-4AF4-B110-03C4E814DD17}"/>
          </ac:picMkLst>
        </pc:picChg>
      </pc:sldChg>
      <pc:sldChg chg="addSp delSp modSp mod">
        <pc:chgData name="Vladi Kruk" userId="dc927d1822222d88" providerId="LiveId" clId="{D49488AC-D951-438D-9F2A-20A8D5E464F3}" dt="2021-06-26T20:29:12.067" v="257" actId="14861"/>
        <pc:sldMkLst>
          <pc:docMk/>
          <pc:sldMk cId="1482019749" sldId="288"/>
        </pc:sldMkLst>
        <pc:picChg chg="add mod">
          <ac:chgData name="Vladi Kruk" userId="dc927d1822222d88" providerId="LiveId" clId="{D49488AC-D951-438D-9F2A-20A8D5E464F3}" dt="2021-06-26T20:28:51.507" v="227" actId="14861"/>
          <ac:picMkLst>
            <pc:docMk/>
            <pc:sldMk cId="1482019749" sldId="288"/>
            <ac:picMk id="4" creationId="{F014C0CA-41A4-45B7-852C-20C9D2277A24}"/>
          </ac:picMkLst>
        </pc:picChg>
        <pc:picChg chg="add mod">
          <ac:chgData name="Vladi Kruk" userId="dc927d1822222d88" providerId="LiveId" clId="{D49488AC-D951-438D-9F2A-20A8D5E464F3}" dt="2021-06-26T20:29:12.067" v="257" actId="14861"/>
          <ac:picMkLst>
            <pc:docMk/>
            <pc:sldMk cId="1482019749" sldId="288"/>
            <ac:picMk id="6" creationId="{68F945AD-DEBB-4A62-BF2D-1DD9BA397906}"/>
          </ac:picMkLst>
        </pc:picChg>
        <pc:picChg chg="del">
          <ac:chgData name="Vladi Kruk" userId="dc927d1822222d88" providerId="LiveId" clId="{D49488AC-D951-438D-9F2A-20A8D5E464F3}" dt="2021-06-26T20:28:35.375" v="202" actId="478"/>
          <ac:picMkLst>
            <pc:docMk/>
            <pc:sldMk cId="1482019749" sldId="288"/>
            <ac:picMk id="8" creationId="{3DCCCF83-6033-4B3C-BD94-84AD56325AF6}"/>
          </ac:picMkLst>
        </pc:picChg>
        <pc:picChg chg="mod">
          <ac:chgData name="Vladi Kruk" userId="dc927d1822222d88" providerId="LiveId" clId="{D49488AC-D951-438D-9F2A-20A8D5E464F3}" dt="2021-06-26T18:54:12.608" v="16" actId="1076"/>
          <ac:picMkLst>
            <pc:docMk/>
            <pc:sldMk cId="1482019749" sldId="288"/>
            <ac:picMk id="14" creationId="{3D2D9358-A1F2-487A-A553-0268F89958FD}"/>
          </ac:picMkLst>
        </pc:picChg>
      </pc:sldChg>
      <pc:sldChg chg="delSp modSp add mod">
        <pc:chgData name="Vladi Kruk" userId="dc927d1822222d88" providerId="LiveId" clId="{D49488AC-D951-438D-9F2A-20A8D5E464F3}" dt="2021-06-26T20:32:12.848" v="286" actId="20577"/>
        <pc:sldMkLst>
          <pc:docMk/>
          <pc:sldMk cId="658886776" sldId="289"/>
        </pc:sldMkLst>
        <pc:spChg chg="mod">
          <ac:chgData name="Vladi Kruk" userId="dc927d1822222d88" providerId="LiveId" clId="{D49488AC-D951-438D-9F2A-20A8D5E464F3}" dt="2021-06-26T20:32:12.848" v="286" actId="20577"/>
          <ac:spMkLst>
            <pc:docMk/>
            <pc:sldMk cId="658886776" sldId="289"/>
            <ac:spMk id="2" creationId="{00000000-0000-0000-0000-000000000000}"/>
          </ac:spMkLst>
        </pc:spChg>
        <pc:picChg chg="del">
          <ac:chgData name="Vladi Kruk" userId="dc927d1822222d88" providerId="LiveId" clId="{D49488AC-D951-438D-9F2A-20A8D5E464F3}" dt="2021-06-26T20:13:40.482" v="30" actId="478"/>
          <ac:picMkLst>
            <pc:docMk/>
            <pc:sldMk cId="658886776" sldId="289"/>
            <ac:picMk id="4" creationId="{F014C0CA-41A4-45B7-852C-20C9D2277A24}"/>
          </ac:picMkLst>
        </pc:picChg>
        <pc:picChg chg="del">
          <ac:chgData name="Vladi Kruk" userId="dc927d1822222d88" providerId="LiveId" clId="{D49488AC-D951-438D-9F2A-20A8D5E464F3}" dt="2021-06-26T20:13:45.677" v="32" actId="478"/>
          <ac:picMkLst>
            <pc:docMk/>
            <pc:sldMk cId="658886776" sldId="289"/>
            <ac:picMk id="6" creationId="{68F945AD-DEBB-4A62-BF2D-1DD9BA397906}"/>
          </ac:picMkLst>
        </pc:picChg>
        <pc:picChg chg="del">
          <ac:chgData name="Vladi Kruk" userId="dc927d1822222d88" providerId="LiveId" clId="{D49488AC-D951-438D-9F2A-20A8D5E464F3}" dt="2021-06-26T20:13:43.733" v="31" actId="478"/>
          <ac:picMkLst>
            <pc:docMk/>
            <pc:sldMk cId="658886776" sldId="289"/>
            <ac:picMk id="8" creationId="{3DCCCF83-6033-4B3C-BD94-84AD56325AF6}"/>
          </ac:picMkLst>
        </pc:picChg>
        <pc:picChg chg="del">
          <ac:chgData name="Vladi Kruk" userId="dc927d1822222d88" providerId="LiveId" clId="{D49488AC-D951-438D-9F2A-20A8D5E464F3}" dt="2021-06-26T20:13:47.475" v="33" actId="478"/>
          <ac:picMkLst>
            <pc:docMk/>
            <pc:sldMk cId="658886776" sldId="289"/>
            <ac:picMk id="14" creationId="{3D2D9358-A1F2-487A-A553-0268F89958FD}"/>
          </ac:picMkLst>
        </pc:picChg>
      </pc:sldChg>
    </pc:docChg>
  </pc:docChgLst>
  <pc:docChgLst>
    <pc:chgData name="Vladi Kruk" userId="dc927d1822222d88" providerId="LiveId" clId="{3B96EE77-6D22-4AFA-B6EC-55E9A5CE16BD}"/>
    <pc:docChg chg="undo custSel addSld delSld modSld sldOrd">
      <pc:chgData name="Vladi Kruk" userId="dc927d1822222d88" providerId="LiveId" clId="{3B96EE77-6D22-4AFA-B6EC-55E9A5CE16BD}" dt="2021-05-31T16:22:05.286" v="1420" actId="1076"/>
      <pc:docMkLst>
        <pc:docMk/>
      </pc:docMkLst>
      <pc:sldChg chg="addSp delSp modSp mod ord">
        <pc:chgData name="Vladi Kruk" userId="dc927d1822222d88" providerId="LiveId" clId="{3B96EE77-6D22-4AFA-B6EC-55E9A5CE16BD}" dt="2021-05-30T16:46:38.171" v="1009" actId="1076"/>
        <pc:sldMkLst>
          <pc:docMk/>
          <pc:sldMk cId="1588414561" sldId="280"/>
        </pc:sldMkLst>
        <pc:spChg chg="add mod">
          <ac:chgData name="Vladi Kruk" userId="dc927d1822222d88" providerId="LiveId" clId="{3B96EE77-6D22-4AFA-B6EC-55E9A5CE16BD}" dt="2021-05-30T16:46:18.889" v="1007" actId="1076"/>
          <ac:spMkLst>
            <pc:docMk/>
            <pc:sldMk cId="1588414561" sldId="280"/>
            <ac:spMk id="6" creationId="{B5DA01AA-0488-4943-AC0C-35E0199AD93A}"/>
          </ac:spMkLst>
        </pc:spChg>
        <pc:picChg chg="add del mod">
          <ac:chgData name="Vladi Kruk" userId="dc927d1822222d88" providerId="LiveId" clId="{3B96EE77-6D22-4AFA-B6EC-55E9A5CE16BD}" dt="2021-05-30T16:45:57.087" v="1005" actId="478"/>
          <ac:picMkLst>
            <pc:docMk/>
            <pc:sldMk cId="1588414561" sldId="280"/>
            <ac:picMk id="4" creationId="{A905595E-F868-490B-A874-41C0AB16F902}"/>
          </ac:picMkLst>
        </pc:picChg>
        <pc:picChg chg="mod">
          <ac:chgData name="Vladi Kruk" userId="dc927d1822222d88" providerId="LiveId" clId="{3B96EE77-6D22-4AFA-B6EC-55E9A5CE16BD}" dt="2021-05-30T16:28:44.191" v="546" actId="1035"/>
          <ac:picMkLst>
            <pc:docMk/>
            <pc:sldMk cId="1588414561" sldId="280"/>
            <ac:picMk id="5" creationId="{C8D3C635-396E-437F-B22B-180D053C7753}"/>
          </ac:picMkLst>
        </pc:picChg>
        <pc:picChg chg="add mod">
          <ac:chgData name="Vladi Kruk" userId="dc927d1822222d88" providerId="LiveId" clId="{3B96EE77-6D22-4AFA-B6EC-55E9A5CE16BD}" dt="2021-05-30T16:46:38.171" v="1009" actId="1076"/>
          <ac:picMkLst>
            <pc:docMk/>
            <pc:sldMk cId="1588414561" sldId="280"/>
            <ac:picMk id="8" creationId="{6A28CFC9-F486-472F-B908-CFF8729FC2B5}"/>
          </ac:picMkLst>
        </pc:picChg>
      </pc:sldChg>
      <pc:sldChg chg="delSp modSp del mod">
        <pc:chgData name="Vladi Kruk" userId="dc927d1822222d88" providerId="LiveId" clId="{3B96EE77-6D22-4AFA-B6EC-55E9A5CE16BD}" dt="2021-05-30T16:25:05.639" v="522" actId="47"/>
        <pc:sldMkLst>
          <pc:docMk/>
          <pc:sldMk cId="2405018851" sldId="281"/>
        </pc:sldMkLst>
        <pc:picChg chg="del mod">
          <ac:chgData name="Vladi Kruk" userId="dc927d1822222d88" providerId="LiveId" clId="{3B96EE77-6D22-4AFA-B6EC-55E9A5CE16BD}" dt="2021-05-30T16:21:58.033" v="478" actId="478"/>
          <ac:picMkLst>
            <pc:docMk/>
            <pc:sldMk cId="2405018851" sldId="281"/>
            <ac:picMk id="14" creationId="{6A0161C2-068B-40D1-AC49-2E85D89CAC27}"/>
          </ac:picMkLst>
        </pc:picChg>
      </pc:sldChg>
      <pc:sldChg chg="addSp modSp mod">
        <pc:chgData name="Vladi Kruk" userId="dc927d1822222d88" providerId="LiveId" clId="{3B96EE77-6D22-4AFA-B6EC-55E9A5CE16BD}" dt="2021-05-30T16:14:41.635" v="232" actId="255"/>
        <pc:sldMkLst>
          <pc:docMk/>
          <pc:sldMk cId="2568192965" sldId="282"/>
        </pc:sldMkLst>
        <pc:spChg chg="add mod">
          <ac:chgData name="Vladi Kruk" userId="dc927d1822222d88" providerId="LiveId" clId="{3B96EE77-6D22-4AFA-B6EC-55E9A5CE16BD}" dt="2021-05-30T16:14:41.635" v="232" actId="255"/>
          <ac:spMkLst>
            <pc:docMk/>
            <pc:sldMk cId="2568192965" sldId="282"/>
            <ac:spMk id="3" creationId="{CA1B0EF8-CBCC-4E06-AFD4-8BE12B604802}"/>
          </ac:spMkLst>
        </pc:spChg>
      </pc:sldChg>
      <pc:sldChg chg="addSp delSp modSp add mod">
        <pc:chgData name="Vladi Kruk" userId="dc927d1822222d88" providerId="LiveId" clId="{3B96EE77-6D22-4AFA-B6EC-55E9A5CE16BD}" dt="2021-05-30T16:42:20.913" v="940" actId="478"/>
        <pc:sldMkLst>
          <pc:docMk/>
          <pc:sldMk cId="1022078692" sldId="283"/>
        </pc:sldMkLst>
        <pc:spChg chg="mod">
          <ac:chgData name="Vladi Kruk" userId="dc927d1822222d88" providerId="LiveId" clId="{3B96EE77-6D22-4AFA-B6EC-55E9A5CE16BD}" dt="2021-05-30T16:15:48.633" v="239" actId="1076"/>
          <ac:spMkLst>
            <pc:docMk/>
            <pc:sldMk cId="1022078692" sldId="283"/>
            <ac:spMk id="2" creationId="{00000000-0000-0000-0000-000000000000}"/>
          </ac:spMkLst>
        </pc:spChg>
        <pc:spChg chg="add mod">
          <ac:chgData name="Vladi Kruk" userId="dc927d1822222d88" providerId="LiveId" clId="{3B96EE77-6D22-4AFA-B6EC-55E9A5CE16BD}" dt="2021-05-30T16:24:59.615" v="521" actId="20577"/>
          <ac:spMkLst>
            <pc:docMk/>
            <pc:sldMk cId="1022078692" sldId="283"/>
            <ac:spMk id="3" creationId="{D4CB210F-61D1-4B3C-96BB-8CF0C52675A5}"/>
          </ac:spMkLst>
        </pc:spChg>
        <pc:picChg chg="del">
          <ac:chgData name="Vladi Kruk" userId="dc927d1822222d88" providerId="LiveId" clId="{3B96EE77-6D22-4AFA-B6EC-55E9A5CE16BD}" dt="2021-05-30T16:15:29.483" v="235" actId="478"/>
          <ac:picMkLst>
            <pc:docMk/>
            <pc:sldMk cId="1022078692" sldId="283"/>
            <ac:picMk id="5" creationId="{C8D3C635-396E-437F-B22B-180D053C7753}"/>
          </ac:picMkLst>
        </pc:picChg>
        <pc:picChg chg="mod">
          <ac:chgData name="Vladi Kruk" userId="dc927d1822222d88" providerId="LiveId" clId="{3B96EE77-6D22-4AFA-B6EC-55E9A5CE16BD}" dt="2021-05-30T16:16:00.504" v="242" actId="1076"/>
          <ac:picMkLst>
            <pc:docMk/>
            <pc:sldMk cId="1022078692" sldId="283"/>
            <ac:picMk id="14" creationId="{6A0161C2-068B-40D1-AC49-2E85D89CAC27}"/>
          </ac:picMkLst>
        </pc:picChg>
        <pc:picChg chg="add del mod">
          <ac:chgData name="Vladi Kruk" userId="dc927d1822222d88" providerId="LiveId" clId="{3B96EE77-6D22-4AFA-B6EC-55E9A5CE16BD}" dt="2021-05-30T16:42:20.913" v="940" actId="478"/>
          <ac:picMkLst>
            <pc:docMk/>
            <pc:sldMk cId="1022078692" sldId="283"/>
            <ac:picMk id="15" creationId="{9AB8E98C-1892-45BA-B292-0BCBC42F3A4C}"/>
          </ac:picMkLst>
        </pc:picChg>
      </pc:sldChg>
      <pc:sldChg chg="addSp delSp modSp add mod">
        <pc:chgData name="Vladi Kruk" userId="dc927d1822222d88" providerId="LiveId" clId="{3B96EE77-6D22-4AFA-B6EC-55E9A5CE16BD}" dt="2021-05-30T16:57:54.530" v="1114" actId="20577"/>
        <pc:sldMkLst>
          <pc:docMk/>
          <pc:sldMk cId="3283847047" sldId="284"/>
        </pc:sldMkLst>
        <pc:spChg chg="mod">
          <ac:chgData name="Vladi Kruk" userId="dc927d1822222d88" providerId="LiveId" clId="{3B96EE77-6D22-4AFA-B6EC-55E9A5CE16BD}" dt="2021-05-30T16:57:54.530" v="1114" actId="20577"/>
          <ac:spMkLst>
            <pc:docMk/>
            <pc:sldMk cId="3283847047" sldId="284"/>
            <ac:spMk id="2" creationId="{00000000-0000-0000-0000-000000000000}"/>
          </ac:spMkLst>
        </pc:spChg>
        <pc:spChg chg="del">
          <ac:chgData name="Vladi Kruk" userId="dc927d1822222d88" providerId="LiveId" clId="{3B96EE77-6D22-4AFA-B6EC-55E9A5CE16BD}" dt="2021-05-30T16:39:43.142" v="870" actId="478"/>
          <ac:spMkLst>
            <pc:docMk/>
            <pc:sldMk cId="3283847047" sldId="284"/>
            <ac:spMk id="3" creationId="{D4CB210F-61D1-4B3C-96BB-8CF0C52675A5}"/>
          </ac:spMkLst>
        </pc:spChg>
        <pc:spChg chg="mod">
          <ac:chgData name="Vladi Kruk" userId="dc927d1822222d88" providerId="LiveId" clId="{3B96EE77-6D22-4AFA-B6EC-55E9A5CE16BD}" dt="2021-05-30T16:42:31.864" v="941" actId="207"/>
          <ac:spMkLst>
            <pc:docMk/>
            <pc:sldMk cId="3283847047" sldId="284"/>
            <ac:spMk id="10" creationId="{00000000-0000-0000-0000-000000000000}"/>
          </ac:spMkLst>
        </pc:spChg>
        <pc:spChg chg="mod">
          <ac:chgData name="Vladi Kruk" userId="dc927d1822222d88" providerId="LiveId" clId="{3B96EE77-6D22-4AFA-B6EC-55E9A5CE16BD}" dt="2021-05-30T16:41:53.848" v="936" actId="207"/>
          <ac:spMkLst>
            <pc:docMk/>
            <pc:sldMk cId="3283847047" sldId="284"/>
            <ac:spMk id="11" creationId="{00000000-0000-0000-0000-000000000000}"/>
          </ac:spMkLst>
        </pc:spChg>
        <pc:spChg chg="del">
          <ac:chgData name="Vladi Kruk" userId="dc927d1822222d88" providerId="LiveId" clId="{3B96EE77-6D22-4AFA-B6EC-55E9A5CE16BD}" dt="2021-05-30T16:39:53.811" v="871" actId="478"/>
          <ac:spMkLst>
            <pc:docMk/>
            <pc:sldMk cId="3283847047" sldId="284"/>
            <ac:spMk id="24" creationId="{6627F8CC-B0B6-450B-A381-480C2267E534}"/>
          </ac:spMkLst>
        </pc:spChg>
        <pc:picChg chg="add mod">
          <ac:chgData name="Vladi Kruk" userId="dc927d1822222d88" providerId="LiveId" clId="{3B96EE77-6D22-4AFA-B6EC-55E9A5CE16BD}" dt="2021-05-30T16:56:51.273" v="1084" actId="14861"/>
          <ac:picMkLst>
            <pc:docMk/>
            <pc:sldMk cId="3283847047" sldId="284"/>
            <ac:picMk id="4" creationId="{69E0A103-610B-415E-8366-0A34E23B5545}"/>
          </ac:picMkLst>
        </pc:picChg>
        <pc:picChg chg="del">
          <ac:chgData name="Vladi Kruk" userId="dc927d1822222d88" providerId="LiveId" clId="{3B96EE77-6D22-4AFA-B6EC-55E9A5CE16BD}" dt="2021-05-30T16:39:40.311" v="868" actId="478"/>
          <ac:picMkLst>
            <pc:docMk/>
            <pc:sldMk cId="3283847047" sldId="284"/>
            <ac:picMk id="14" creationId="{6A0161C2-068B-40D1-AC49-2E85D89CAC27}"/>
          </ac:picMkLst>
        </pc:picChg>
        <pc:picChg chg="del">
          <ac:chgData name="Vladi Kruk" userId="dc927d1822222d88" providerId="LiveId" clId="{3B96EE77-6D22-4AFA-B6EC-55E9A5CE16BD}" dt="2021-05-30T16:39:41.006" v="869" actId="478"/>
          <ac:picMkLst>
            <pc:docMk/>
            <pc:sldMk cId="3283847047" sldId="284"/>
            <ac:picMk id="15" creationId="{9AB8E98C-1892-45BA-B292-0BCBC42F3A4C}"/>
          </ac:picMkLst>
        </pc:picChg>
      </pc:sldChg>
      <pc:sldChg chg="addSp delSp modSp add mod">
        <pc:chgData name="Vladi Kruk" userId="dc927d1822222d88" providerId="LiveId" clId="{3B96EE77-6D22-4AFA-B6EC-55E9A5CE16BD}" dt="2021-05-30T18:48:26.826" v="1266" actId="1076"/>
        <pc:sldMkLst>
          <pc:docMk/>
          <pc:sldMk cId="1544881285" sldId="285"/>
        </pc:sldMkLst>
        <pc:spChg chg="add del mod">
          <ac:chgData name="Vladi Kruk" userId="dc927d1822222d88" providerId="LiveId" clId="{3B96EE77-6D22-4AFA-B6EC-55E9A5CE16BD}" dt="2021-05-30T16:59:30.797" v="1118" actId="478"/>
          <ac:spMkLst>
            <pc:docMk/>
            <pc:sldMk cId="1544881285" sldId="285"/>
            <ac:spMk id="3" creationId="{ED1110A5-6554-4B3A-9B36-ACDDA2074897}"/>
          </ac:spMkLst>
        </pc:spChg>
        <pc:spChg chg="add mod">
          <ac:chgData name="Vladi Kruk" userId="dc927d1822222d88" providerId="LiveId" clId="{3B96EE77-6D22-4AFA-B6EC-55E9A5CE16BD}" dt="2021-05-30T17:02:50.840" v="1258" actId="1076"/>
          <ac:spMkLst>
            <pc:docMk/>
            <pc:sldMk cId="1544881285" sldId="285"/>
            <ac:spMk id="5" creationId="{D4B3F4A4-E042-4EC3-85B0-822184E8FD60}"/>
          </ac:spMkLst>
        </pc:spChg>
        <pc:picChg chg="del">
          <ac:chgData name="Vladi Kruk" userId="dc927d1822222d88" providerId="LiveId" clId="{3B96EE77-6D22-4AFA-B6EC-55E9A5CE16BD}" dt="2021-05-30T16:58:23.796" v="1115" actId="478"/>
          <ac:picMkLst>
            <pc:docMk/>
            <pc:sldMk cId="1544881285" sldId="285"/>
            <ac:picMk id="4" creationId="{69E0A103-610B-415E-8366-0A34E23B5545}"/>
          </ac:picMkLst>
        </pc:picChg>
        <pc:picChg chg="add mod">
          <ac:chgData name="Vladi Kruk" userId="dc927d1822222d88" providerId="LiveId" clId="{3B96EE77-6D22-4AFA-B6EC-55E9A5CE16BD}" dt="2021-05-30T18:48:26.826" v="1266" actId="1076"/>
          <ac:picMkLst>
            <pc:docMk/>
            <pc:sldMk cId="1544881285" sldId="285"/>
            <ac:picMk id="7" creationId="{39DD13E8-C796-43AD-8CCC-D3F687DC295C}"/>
          </ac:picMkLst>
        </pc:picChg>
        <pc:picChg chg="add del">
          <ac:chgData name="Vladi Kruk" userId="dc927d1822222d88" providerId="LiveId" clId="{3B96EE77-6D22-4AFA-B6EC-55E9A5CE16BD}" dt="2021-05-30T16:59:30.797" v="1118" actId="478"/>
          <ac:picMkLst>
            <pc:docMk/>
            <pc:sldMk cId="1544881285" sldId="285"/>
            <ac:picMk id="1026" creationId="{8ADEA367-FDBD-4783-8AC4-DC4B409CC4E0}"/>
          </ac:picMkLst>
        </pc:picChg>
      </pc:sldChg>
      <pc:sldChg chg="addSp delSp modSp add mod">
        <pc:chgData name="Vladi Kruk" userId="dc927d1822222d88" providerId="LiveId" clId="{3B96EE77-6D22-4AFA-B6EC-55E9A5CE16BD}" dt="2021-05-31T16:12:37.494" v="1417" actId="1076"/>
        <pc:sldMkLst>
          <pc:docMk/>
          <pc:sldMk cId="4004717372" sldId="286"/>
        </pc:sldMkLst>
        <pc:spChg chg="del mod">
          <ac:chgData name="Vladi Kruk" userId="dc927d1822222d88" providerId="LiveId" clId="{3B96EE77-6D22-4AFA-B6EC-55E9A5CE16BD}" dt="2021-05-31T16:04:26.958" v="1275"/>
          <ac:spMkLst>
            <pc:docMk/>
            <pc:sldMk cId="4004717372" sldId="286"/>
            <ac:spMk id="5" creationId="{D4B3F4A4-E042-4EC3-85B0-822184E8FD60}"/>
          </ac:spMkLst>
        </pc:spChg>
        <pc:picChg chg="add mod">
          <ac:chgData name="Vladi Kruk" userId="dc927d1822222d88" providerId="LiveId" clId="{3B96EE77-6D22-4AFA-B6EC-55E9A5CE16BD}" dt="2021-05-31T16:12:37.494" v="1417" actId="1076"/>
          <ac:picMkLst>
            <pc:docMk/>
            <pc:sldMk cId="4004717372" sldId="286"/>
            <ac:picMk id="4" creationId="{F2DD9C33-72CF-400F-A589-814E84622D9B}"/>
          </ac:picMkLst>
        </pc:picChg>
        <pc:picChg chg="del mod">
          <ac:chgData name="Vladi Kruk" userId="dc927d1822222d88" providerId="LiveId" clId="{3B96EE77-6D22-4AFA-B6EC-55E9A5CE16BD}" dt="2021-05-31T16:04:10.623" v="1270" actId="478"/>
          <ac:picMkLst>
            <pc:docMk/>
            <pc:sldMk cId="4004717372" sldId="286"/>
            <ac:picMk id="7" creationId="{39DD13E8-C796-43AD-8CCC-D3F687DC295C}"/>
          </ac:picMkLst>
        </pc:picChg>
        <pc:picChg chg="add mod">
          <ac:chgData name="Vladi Kruk" userId="dc927d1822222d88" providerId="LiveId" clId="{3B96EE77-6D22-4AFA-B6EC-55E9A5CE16BD}" dt="2021-05-31T16:11:13.041" v="1326" actId="14861"/>
          <ac:picMkLst>
            <pc:docMk/>
            <pc:sldMk cId="4004717372" sldId="286"/>
            <ac:picMk id="8" creationId="{1160F8FC-D878-4A69-897B-DA27B3D750B7}"/>
          </ac:picMkLst>
        </pc:picChg>
      </pc:sldChg>
      <pc:sldChg chg="addSp delSp modSp add mod">
        <pc:chgData name="Vladi Kruk" userId="dc927d1822222d88" providerId="LiveId" clId="{3B96EE77-6D22-4AFA-B6EC-55E9A5CE16BD}" dt="2021-05-31T16:22:05.286" v="1420" actId="1076"/>
        <pc:sldMkLst>
          <pc:docMk/>
          <pc:sldMk cId="2600444857" sldId="287"/>
        </pc:sldMkLst>
        <pc:spChg chg="del mod">
          <ac:chgData name="Vladi Kruk" userId="dc927d1822222d88" providerId="LiveId" clId="{3B96EE77-6D22-4AFA-B6EC-55E9A5CE16BD}" dt="2021-05-31T16:07:02.686" v="1287"/>
          <ac:spMkLst>
            <pc:docMk/>
            <pc:sldMk cId="2600444857" sldId="287"/>
            <ac:spMk id="5" creationId="{D4B3F4A4-E042-4EC3-85B0-822184E8FD60}"/>
          </ac:spMkLst>
        </pc:spChg>
        <pc:picChg chg="add mod">
          <ac:chgData name="Vladi Kruk" userId="dc927d1822222d88" providerId="LiveId" clId="{3B96EE77-6D22-4AFA-B6EC-55E9A5CE16BD}" dt="2021-05-31T16:07:11.160" v="1290" actId="1076"/>
          <ac:picMkLst>
            <pc:docMk/>
            <pc:sldMk cId="2600444857" sldId="287"/>
            <ac:picMk id="4" creationId="{45F7D870-FA7D-46C5-83DD-4BB91D49BCBC}"/>
          </ac:picMkLst>
        </pc:picChg>
        <pc:picChg chg="del">
          <ac:chgData name="Vladi Kruk" userId="dc927d1822222d88" providerId="LiveId" clId="{3B96EE77-6D22-4AFA-B6EC-55E9A5CE16BD}" dt="2021-05-31T16:06:57.936" v="1284" actId="478"/>
          <ac:picMkLst>
            <pc:docMk/>
            <pc:sldMk cId="2600444857" sldId="287"/>
            <ac:picMk id="7" creationId="{39DD13E8-C796-43AD-8CCC-D3F687DC295C}"/>
          </ac:picMkLst>
        </pc:picChg>
        <pc:picChg chg="add del mod">
          <ac:chgData name="Vladi Kruk" userId="dc927d1822222d88" providerId="LiveId" clId="{3B96EE77-6D22-4AFA-B6EC-55E9A5CE16BD}" dt="2021-05-31T16:09:40.742" v="1313" actId="478"/>
          <ac:picMkLst>
            <pc:docMk/>
            <pc:sldMk cId="2600444857" sldId="287"/>
            <ac:picMk id="8" creationId="{3DCCCF83-6033-4B3C-BD94-84AD56325AF6}"/>
          </ac:picMkLst>
        </pc:picChg>
        <pc:picChg chg="add del">
          <ac:chgData name="Vladi Kruk" userId="dc927d1822222d88" providerId="LiveId" clId="{3B96EE77-6D22-4AFA-B6EC-55E9A5CE16BD}" dt="2021-05-31T16:09:40.190" v="1312" actId="478"/>
          <ac:picMkLst>
            <pc:docMk/>
            <pc:sldMk cId="2600444857" sldId="287"/>
            <ac:picMk id="14" creationId="{3D2D9358-A1F2-487A-A553-0268F89958FD}"/>
          </ac:picMkLst>
        </pc:picChg>
        <pc:picChg chg="add mod">
          <ac:chgData name="Vladi Kruk" userId="dc927d1822222d88" providerId="LiveId" clId="{3B96EE77-6D22-4AFA-B6EC-55E9A5CE16BD}" dt="2021-05-31T16:22:05.286" v="1420" actId="1076"/>
          <ac:picMkLst>
            <pc:docMk/>
            <pc:sldMk cId="2600444857" sldId="287"/>
            <ac:picMk id="16" creationId="{BB7795B0-1156-4AF4-B110-03C4E814DD17}"/>
          </ac:picMkLst>
        </pc:picChg>
      </pc:sldChg>
      <pc:sldChg chg="delSp modSp add mod">
        <pc:chgData name="Vladi Kruk" userId="dc927d1822222d88" providerId="LiveId" clId="{3B96EE77-6D22-4AFA-B6EC-55E9A5CE16BD}" dt="2021-05-31T16:09:35.255" v="1311" actId="1076"/>
        <pc:sldMkLst>
          <pc:docMk/>
          <pc:sldMk cId="1482019749" sldId="288"/>
        </pc:sldMkLst>
        <pc:picChg chg="del">
          <ac:chgData name="Vladi Kruk" userId="dc927d1822222d88" providerId="LiveId" clId="{3B96EE77-6D22-4AFA-B6EC-55E9A5CE16BD}" dt="2021-05-31T16:08:26.013" v="1296" actId="478"/>
          <ac:picMkLst>
            <pc:docMk/>
            <pc:sldMk cId="1482019749" sldId="288"/>
            <ac:picMk id="4" creationId="{45F7D870-FA7D-46C5-83DD-4BB91D49BCBC}"/>
          </ac:picMkLst>
        </pc:picChg>
        <pc:picChg chg="mod">
          <ac:chgData name="Vladi Kruk" userId="dc927d1822222d88" providerId="LiveId" clId="{3B96EE77-6D22-4AFA-B6EC-55E9A5CE16BD}" dt="2021-05-31T16:09:35.255" v="1311" actId="1076"/>
          <ac:picMkLst>
            <pc:docMk/>
            <pc:sldMk cId="1482019749" sldId="288"/>
            <ac:picMk id="8" creationId="{3DCCCF83-6033-4B3C-BD94-84AD56325AF6}"/>
          </ac:picMkLst>
        </pc:picChg>
        <pc:picChg chg="mod">
          <ac:chgData name="Vladi Kruk" userId="dc927d1822222d88" providerId="LiveId" clId="{3B96EE77-6D22-4AFA-B6EC-55E9A5CE16BD}" dt="2021-05-31T16:09:29.238" v="1310" actId="14100"/>
          <ac:picMkLst>
            <pc:docMk/>
            <pc:sldMk cId="1482019749" sldId="288"/>
            <ac:picMk id="14" creationId="{3D2D9358-A1F2-487A-A553-0268F89958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72A055-73EF-4C59-B534-964E50858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80B803-2C16-4DED-959C-0CC3F3E9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9AECD3C-8EC2-458E-B1D3-EEC16AE4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FCB18D-43E5-484D-94B8-56566A85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ED25A1-5A98-4E12-BA3E-8E3CCCE5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B67DA-903B-4E6C-8816-CCC68B3E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27922A-FE37-4DA0-85E2-036D5BB0E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C075AD3-B127-4336-A232-B751F847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E3B904-D250-4EF7-AD91-A27EB3CC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648ABF5-1707-434B-9EF9-01B5EE53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5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857DAA3-8DBE-4E7C-BA4C-EFFB6F439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B65D5C1-CE97-4BA8-960B-830275AB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B145A5F-CE71-4075-B5F8-FC6E49B3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A84F742-D263-4209-9EE7-5399DB9C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22CECB-31A7-498F-9563-C38F090B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41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161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26AB4-D5DE-4632-9EDD-CE48A39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902B10C-3EF1-4CAC-BC16-D5B2EF9D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205F53-1D20-4887-82B2-9B6C5132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9326B8-A458-42E5-B14A-B3E8AE69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33588A9-6E62-4A52-8ADC-4F77B5ED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1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FC0999-0149-4BF5-8B4F-4DC05AC5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700A47C-EBE0-438C-BF7F-FA5425E9E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503B09-3C8E-4A1A-9CA9-C4D01338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64DC1B-BB1F-4264-B557-18DC0D9D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4952B47-C19F-4364-A4A0-9B6ED70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1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FA55F80-571C-4AF3-90F4-3A319662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5C483B8-4055-4619-B795-CA416198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41CB000-E247-43B0-8EDC-D3EDF0B3C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B7E019A-9648-43DF-8B67-401AFA97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3CF4927-427D-41DF-9501-A26C2353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9FE13FA-E0A6-47FA-8C0A-B399064B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6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3D2C09-CEEC-476A-913E-DA217CDB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F1B62E-0FB3-4BA0-A0E4-8BE146BA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5594797-1318-4C1B-85D7-384919BE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7BDEEAA-D671-409D-BF90-DF458D73E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EC84C0A-5D7F-4EA7-B21B-B6F735D3E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2EB6739B-D128-48C2-A788-CD5B535B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C45A9A8-D8C4-4D0A-9EF7-CD775AB9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1A21B7-A74B-4D72-86EA-AB1AE523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0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ED7025-8021-49E8-B5CE-DEE20B9F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98AEFBB-1247-41AA-8A7F-82D9F013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27117B0-39D6-4D8D-9949-F100701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FE9DB7A-C043-4B41-B038-8E6DA62B8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0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E862C71-02CF-47ED-B569-400B0F43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5D0338-2CB3-49A0-9487-5A99FC78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C9DC181-22BE-4EE5-AC31-6BBA1FE9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8CC171-40CC-49C5-8626-9A9C6533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31278F-A522-4686-8C1B-EF2A25BB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3BC9BA-8D55-44AF-876D-E60EB21B7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29B4C5-BE70-4887-A696-8769BD68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89D8276-723C-47BE-88EC-E802DB3C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45FDAF-DBDB-43EA-B945-4525F9E7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1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E710CA-19DB-4A79-9CAE-CCDB9862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782CB72-BF0C-4B0A-8962-6BBE0CAF5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F49E33-5C59-4990-ACE9-97145A123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491DF98-191D-47CE-9912-05FEFF5E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8A54CAF-F828-4961-AF45-DA035E4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C703E64-14AE-4741-95B3-9B582B27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0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AA54A25-A3EF-42B1-93F2-7DE5ED2D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AED8114-9622-43B4-BFBC-F632F1C80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571176-35B0-420A-A97F-3A19E28DC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01D9-AB16-4A2E-A629-EA2CA77B87AB}" type="datetimeFigureOut">
              <a:rPr lang="en-US" smtClean="0"/>
              <a:t>6/26/2021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A127E2-906D-46EC-8C8F-88BAFFB0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731189-88A0-48A5-B146-A0DE9DB10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FC1F9-66C4-496C-B93D-C9E8BD0F7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0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sar7002/DataScienceCourseFinalproject.git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s.gov.il/" TargetMode="External"/><Relationship Id="rId2" Type="http://schemas.openxmlformats.org/officeDocument/2006/relationships/hyperlink" Target="https://www.nadlan.gov.il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6D35F584-184D-41FD-B670-A837587C4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761FD4C-177F-48FA-8B93-F55D591BF642}"/>
              </a:ext>
            </a:extLst>
          </p:cNvPr>
          <p:cNvSpPr txBox="1"/>
          <p:nvPr/>
        </p:nvSpPr>
        <p:spPr>
          <a:xfrm>
            <a:off x="1284983" y="557377"/>
            <a:ext cx="94799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/>
              <a:t>HOW WILL HOUSING MARKET AFFECT THE UNEMPLOYMENT RATE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19DB54DE-B559-4434-91F6-192E5621B439}"/>
              </a:ext>
            </a:extLst>
          </p:cNvPr>
          <p:cNvSpPr txBox="1"/>
          <p:nvPr/>
        </p:nvSpPr>
        <p:spPr>
          <a:xfrm>
            <a:off x="4038239" y="2588830"/>
            <a:ext cx="397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dirty="0"/>
              <a:t>Vladi Kruk &amp; Ram </a:t>
            </a:r>
            <a:r>
              <a:rPr lang="en-US" dirty="0" err="1"/>
              <a:t>Sarfian</a:t>
            </a:r>
            <a:endParaRPr lang="en-US" dirty="0"/>
          </a:p>
          <a:p>
            <a:pPr algn="ctr" rtl="0"/>
            <a:r>
              <a:rPr lang="en-US" dirty="0">
                <a:hlinkClick r:id="rId3"/>
              </a:rPr>
              <a:t>GitHub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CB2F721-4F81-4E77-B66E-29728D8A8B15}"/>
              </a:ext>
            </a:extLst>
          </p:cNvPr>
          <p:cNvSpPr txBox="1"/>
          <p:nvPr/>
        </p:nvSpPr>
        <p:spPr>
          <a:xfrm>
            <a:off x="1474532" y="2219498"/>
            <a:ext cx="910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0000"/>
                </a:solidFill>
                <a:latin typeface="Castellar" panose="020A0402060406010301" pitchFamily="18" charset="0"/>
              </a:rPr>
              <a:t>data mining and machine learning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8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Explore Data - </a:t>
            </a:r>
            <a:r>
              <a:rPr lang="en-US" altLang="ko-KR" dirty="0">
                <a:solidFill>
                  <a:schemeClr val="tx1"/>
                </a:solidFill>
              </a:rPr>
              <a:t>Visualization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6627F8CC-B0B6-450B-A381-480C2267E534}"/>
              </a:ext>
            </a:extLst>
          </p:cNvPr>
          <p:cNvSpPr/>
          <p:nvPr/>
        </p:nvSpPr>
        <p:spPr>
          <a:xfrm>
            <a:off x="10975181" y="3814762"/>
            <a:ext cx="979607" cy="42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F35779B3-8294-43CD-8C3D-09CAF3956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8" y="1507979"/>
            <a:ext cx="11549404" cy="47099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940AA1A5-DDBE-4CCF-8E76-9036E0348A44}"/>
              </a:ext>
            </a:extLst>
          </p:cNvPr>
          <p:cNvCxnSpPr>
            <a:cxnSpLocks/>
          </p:cNvCxnSpPr>
          <p:nvPr/>
        </p:nvCxnSpPr>
        <p:spPr>
          <a:xfrm flipH="1" flipV="1">
            <a:off x="1179576" y="2133862"/>
            <a:ext cx="9795606" cy="2904482"/>
          </a:xfrm>
          <a:prstGeom prst="straightConnector1">
            <a:avLst/>
          </a:prstGeom>
          <a:ln w="41275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8D5080D-1A97-4A00-B98F-6BBF5137AFE0}"/>
              </a:ext>
            </a:extLst>
          </p:cNvPr>
          <p:cNvCxnSpPr>
            <a:cxnSpLocks/>
          </p:cNvCxnSpPr>
          <p:nvPr/>
        </p:nvCxnSpPr>
        <p:spPr>
          <a:xfrm flipH="1">
            <a:off x="1085088" y="5724530"/>
            <a:ext cx="9890093" cy="0"/>
          </a:xfrm>
          <a:prstGeom prst="straightConnector1">
            <a:avLst/>
          </a:prstGeom>
          <a:ln w="47625">
            <a:solidFill>
              <a:srgbClr val="FF0000">
                <a:alpha val="50000"/>
              </a:srgbClr>
            </a:solidFill>
            <a:tailEnd type="triangle"/>
          </a:ln>
          <a:effectLst>
            <a:softEdge rad="0"/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A1B0EF8-CBCC-4E06-AFD4-8BE12B604802}"/>
              </a:ext>
            </a:extLst>
          </p:cNvPr>
          <p:cNvSpPr txBox="1"/>
          <p:nvPr/>
        </p:nvSpPr>
        <p:spPr>
          <a:xfrm>
            <a:off x="7107382" y="1806485"/>
            <a:ext cx="3700048" cy="7848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 rtl="0"/>
            <a:r>
              <a:rPr lang="en-US" sz="15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As we can understand from the graph, there is direct correlation between house prices and the unemployment precent</a:t>
            </a:r>
          </a:p>
        </p:txBody>
      </p:sp>
    </p:spTree>
    <p:extLst>
      <p:ext uri="{BB962C8B-B14F-4D97-AF65-F5344CB8AC3E}">
        <p14:creationId xmlns:p14="http://schemas.microsoft.com/office/powerpoint/2010/main" val="256819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Explore Data - </a:t>
            </a:r>
            <a:r>
              <a:rPr lang="en-US" altLang="ko-KR" dirty="0">
                <a:solidFill>
                  <a:schemeClr val="tx1"/>
                </a:solidFill>
              </a:rPr>
              <a:t>Visualization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6627F8CC-B0B6-450B-A381-480C2267E534}"/>
              </a:ext>
            </a:extLst>
          </p:cNvPr>
          <p:cNvSpPr/>
          <p:nvPr/>
        </p:nvSpPr>
        <p:spPr>
          <a:xfrm>
            <a:off x="10975181" y="3814762"/>
            <a:ext cx="979607" cy="42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6A0161C2-068B-40D1-AC49-2E85D89C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208" y="1234438"/>
            <a:ext cx="8699580" cy="4796710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4CB210F-61D1-4B3C-96BB-8CF0C52675A5}"/>
              </a:ext>
            </a:extLst>
          </p:cNvPr>
          <p:cNvSpPr txBox="1"/>
          <p:nvPr/>
        </p:nvSpPr>
        <p:spPr>
          <a:xfrm>
            <a:off x="0" y="1342417"/>
            <a:ext cx="2982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We can learn from this graph about the correlations between every column in our data source.</a:t>
            </a:r>
          </a:p>
        </p:txBody>
      </p:sp>
    </p:spTree>
    <p:extLst>
      <p:ext uri="{BB962C8B-B14F-4D97-AF65-F5344CB8AC3E}">
        <p14:creationId xmlns:p14="http://schemas.microsoft.com/office/powerpoint/2010/main" val="1022078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Model Data   –  </a:t>
            </a:r>
            <a:r>
              <a:rPr lang="en-US" altLang="ko-KR" dirty="0">
                <a:solidFill>
                  <a:schemeClr val="tx1"/>
                </a:solidFill>
              </a:rPr>
              <a:t>Machine Learning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9E0A103-610B-415E-8366-0A34E23B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326" y="1319950"/>
            <a:ext cx="8051253" cy="4528831"/>
          </a:xfrm>
          <a:prstGeom prst="rect">
            <a:avLst/>
          </a:prstGeom>
          <a:effectLst>
            <a:outerShdw blurRad="38100" dist="50800" dir="5400000" algn="ctr" rotWithShape="0">
              <a:srgbClr val="000000">
                <a:alpha val="43137"/>
              </a:srgbClr>
            </a:outerShdw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28384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Model Data   –  </a:t>
            </a:r>
            <a:r>
              <a:rPr lang="en-US" altLang="ko-KR" dirty="0">
                <a:solidFill>
                  <a:schemeClr val="tx1"/>
                </a:solidFill>
              </a:rPr>
              <a:t>Linear Regression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4B3F4A4-E042-4EC3-85B0-822184E8FD60}"/>
              </a:ext>
            </a:extLst>
          </p:cNvPr>
          <p:cNvSpPr txBox="1"/>
          <p:nvPr/>
        </p:nvSpPr>
        <p:spPr>
          <a:xfrm>
            <a:off x="359924" y="1793978"/>
            <a:ext cx="6809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Linear regression algorithms show a linear relationship between a dependent variable, y, and one or more independent variables, x, how the value of the dependent variable, y changes according to the value of the independent variable, x.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We were able to train a model that predicts the unemployment precent based on other parameters like house prices, prime, location, etc.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39DD13E8-C796-43AD-8CCC-D3F687DC2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788" y="3747074"/>
            <a:ext cx="6192973" cy="241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8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Model Data   –  </a:t>
            </a:r>
            <a:r>
              <a:rPr lang="en-US" altLang="ko-KR" dirty="0">
                <a:solidFill>
                  <a:schemeClr val="tx1"/>
                </a:solidFill>
              </a:rPr>
              <a:t>Linear Regression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160F8FC-D878-4A69-897B-DA27B3D7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69" y="1475592"/>
            <a:ext cx="10176863" cy="4107137"/>
          </a:xfrm>
          <a:prstGeom prst="rect">
            <a:avLst/>
          </a:prstGeom>
          <a:ln>
            <a:noFill/>
          </a:ln>
          <a:effectLst>
            <a:outerShdw blurRad="292100" dist="139700" dir="108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471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Model Data   –  </a:t>
            </a:r>
            <a:r>
              <a:rPr lang="en-US" altLang="ko-KR" dirty="0">
                <a:solidFill>
                  <a:schemeClr val="tx1"/>
                </a:solidFill>
              </a:rPr>
              <a:t>Linear Regression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BB7795B0-1156-4AF4-B110-03C4E814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722" y="1301283"/>
            <a:ext cx="8291435" cy="4583952"/>
          </a:xfrm>
          <a:prstGeom prst="rect">
            <a:avLst/>
          </a:prstGeom>
          <a:effectLst>
            <a:outerShdw blurRad="228600" dist="114300" dir="12600000" algn="r" rotWithShape="0">
              <a:prstClr val="black">
                <a:alpha val="5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44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383853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Model Data   –  </a:t>
            </a:r>
            <a:r>
              <a:rPr lang="en-US" altLang="ko-KR" dirty="0">
                <a:solidFill>
                  <a:schemeClr val="tx1"/>
                </a:solidFill>
              </a:rPr>
              <a:t>Linear Regression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3D2D9358-A1F2-487A-A553-0268F899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70" y="1309242"/>
            <a:ext cx="4113165" cy="1264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4C0CA-41A4-45B7-852C-20C9D227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77" y="1309242"/>
            <a:ext cx="9494326" cy="4799856"/>
          </a:xfrm>
          <a:prstGeom prst="rect">
            <a:avLst/>
          </a:prstGeom>
          <a:effectLst>
            <a:outerShdw blurRad="330200" dist="114300" dir="13500000" algn="br" rotWithShape="0">
              <a:prstClr val="black">
                <a:alpha val="66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F945AD-DEBB-4A62-BF2D-1DD9BA397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661" y="1309242"/>
            <a:ext cx="4469190" cy="1350068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1482019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3130"/>
            <a:ext cx="12192000" cy="1091739"/>
          </a:xfrm>
        </p:spPr>
        <p:txBody>
          <a:bodyPr>
            <a:noAutofit/>
          </a:bodyPr>
          <a:lstStyle/>
          <a:p>
            <a:pPr rtl="0"/>
            <a:r>
              <a:rPr lang="en-US" altLang="ko-KR" sz="9600" dirty="0">
                <a:latin typeface="Calibri Light (Headings)"/>
              </a:rPr>
              <a:t>The End</a:t>
            </a:r>
            <a:endParaRPr lang="ko-KR" altLang="en-US" sz="9600" dirty="0">
              <a:latin typeface="Calibri Light (Headings)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9"/>
            <a:ext cx="9004565" cy="506422"/>
            <a:chOff x="2982561" y="1545254"/>
            <a:chExt cx="4130123" cy="800332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3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</a:t>
              </a:r>
              <a:r>
                <a:rPr lang="en-US" altLang="ko-KR" sz="2400" dirty="0">
                  <a:solidFill>
                    <a:schemeClr val="tx1"/>
                  </a:solidFill>
                </a:rPr>
                <a:t> 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6588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BE80DAB-B794-4B87-8C38-F8BF6428E947}"/>
              </a:ext>
            </a:extLst>
          </p:cNvPr>
          <p:cNvSpPr txBox="1"/>
          <p:nvPr/>
        </p:nvSpPr>
        <p:spPr>
          <a:xfrm>
            <a:off x="619540" y="1847182"/>
            <a:ext cx="3816096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3200" b="1" i="0" u="none" strike="noStrike" baseline="0" dirty="0"/>
              <a:t>Research questions:</a:t>
            </a:r>
            <a:endParaRPr lang="en-US" sz="3200" b="0" i="0" u="none" strike="noStrike" baseline="0" dirty="0"/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baseline="0" dirty="0"/>
              <a:t>Can we predict how will housing market </a:t>
            </a:r>
            <a:r>
              <a:rPr lang="en-US" sz="2000" dirty="0"/>
              <a:t>affect</a:t>
            </a:r>
            <a:r>
              <a:rPr lang="en-US" sz="2000" b="0" i="0" u="none" strike="noStrike" baseline="0" dirty="0"/>
              <a:t> the unemployment rate</a:t>
            </a:r>
          </a:p>
          <a:p>
            <a:pPr algn="l" rtl="0">
              <a:lnSpc>
                <a:spcPct val="90000"/>
              </a:lnSpc>
              <a:spcAft>
                <a:spcPts val="600"/>
              </a:spcAft>
            </a:pPr>
            <a:r>
              <a:rPr lang="en-US" sz="2000" b="0" i="0" u="none" strike="noStrike" baseline="0" dirty="0"/>
              <a:t>What pattern can we observe and what conclusions can we learn from them?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F6CD8-A808-4079-A55D-770622E12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2" r="-1" b="-1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F4D37FF8-AB69-44B4-93E6-C411F9048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8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9517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5"/>
                </a:solidFill>
              </a:rPr>
              <a:t>Project</a:t>
            </a:r>
            <a:r>
              <a:rPr lang="en-US" altLang="ko-KR" dirty="0"/>
              <a:t> Lifecycle</a:t>
            </a:r>
            <a:endParaRPr lang="ko-KR" alt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0762"/>
              </p:ext>
            </p:extLst>
          </p:nvPr>
        </p:nvGraphicFramePr>
        <p:xfrm>
          <a:off x="783861" y="1418688"/>
          <a:ext cx="2431819" cy="34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Obtain Data</a:t>
                      </a:r>
                      <a:endParaRPr lang="ko-KR" altLang="en-US" sz="19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The very first step of a data science project is straightforward. We obtain the data that we need from available data sources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0385"/>
              </p:ext>
            </p:extLst>
          </p:nvPr>
        </p:nvGraphicFramePr>
        <p:xfrm>
          <a:off x="3514680" y="1425312"/>
          <a:ext cx="2431819" cy="34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Cleaning data</a:t>
                      </a:r>
                      <a:endParaRPr lang="ko-KR" altLang="en-US" sz="19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</a:t>
                      </a:r>
                      <a:r>
                        <a:rPr lang="he-IL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he second step is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 look at every one of your columns to make sure your data is homogeneous and clean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028081"/>
              </p:ext>
            </p:extLst>
          </p:nvPr>
        </p:nvGraphicFramePr>
        <p:xfrm>
          <a:off x="6245501" y="1418688"/>
          <a:ext cx="2431819" cy="34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Explore Data</a:t>
                      </a:r>
                      <a:endParaRPr lang="ko-KR" altLang="en-US" sz="19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Once your data is ready to be used, and right before you jump into Machine Learning, you will have to examine the data</a:t>
                      </a:r>
                      <a:endParaRPr lang="he-IL" altLang="ko-KR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07617"/>
              </p:ext>
            </p:extLst>
          </p:nvPr>
        </p:nvGraphicFramePr>
        <p:xfrm>
          <a:off x="8976320" y="1418688"/>
          <a:ext cx="2431819" cy="346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1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1" dirty="0">
                          <a:solidFill>
                            <a:schemeClr val="accent5"/>
                          </a:solidFill>
                          <a:latin typeface="+mn-lt"/>
                          <a:cs typeface="Arial" pitchFamily="34" charset="0"/>
                        </a:rPr>
                        <a:t>Model Data</a:t>
                      </a:r>
                      <a:endParaRPr lang="ko-KR" altLang="en-US" sz="1900" b="1" dirty="0">
                        <a:solidFill>
                          <a:schemeClr val="accent5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dirty="0">
                        <a:solidFill>
                          <a:schemeClr val="bg1"/>
                        </a:solidFill>
                        <a:latin typeface="+mn-lt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The data set connects to an algorithm, and the algorithm leverages sophisticated mathematical modeling to</a:t>
                      </a:r>
                      <a:r>
                        <a:rPr lang="he-IL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develop predictions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803B563A-4140-4B79-AE4D-5277C7E3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60" y="2261693"/>
            <a:ext cx="894019" cy="894019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BB2A85F-61B5-4F2D-AE34-9265B8A8D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07" y="2294315"/>
            <a:ext cx="722896" cy="722896"/>
          </a:xfrm>
          <a:prstGeom prst="rect">
            <a:avLst/>
          </a:prstGeom>
        </p:spPr>
      </p:pic>
      <p:pic>
        <p:nvPicPr>
          <p:cNvPr id="22" name="תמונה 21">
            <a:extLst>
              <a:ext uri="{FF2B5EF4-FFF2-40B4-BE49-F238E27FC236}">
                <a16:creationId xmlns:a16="http://schemas.microsoft.com/office/drawing/2014/main" id="{58C9222F-B7B1-4914-ABEE-BD65FB9D5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084" y="2240720"/>
            <a:ext cx="776491" cy="776491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3123C1D3-536A-4031-A5F7-BEC7A2AEE5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598" y="2294315"/>
            <a:ext cx="665991" cy="6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18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Data</a:t>
            </a:r>
            <a:r>
              <a:rPr lang="en-US" altLang="ko-KR" dirty="0"/>
              <a:t> Resources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Obtain Data</a:t>
            </a:r>
          </a:p>
        </p:txBody>
      </p:sp>
      <p:sp>
        <p:nvSpPr>
          <p:cNvPr id="47" name="תיבת טקסט 46">
            <a:extLst>
              <a:ext uri="{FF2B5EF4-FFF2-40B4-BE49-F238E27FC236}">
                <a16:creationId xmlns:a16="http://schemas.microsoft.com/office/drawing/2014/main" id="{39F3A2C8-3D94-4EE0-882D-667CDAD8AC8D}"/>
              </a:ext>
            </a:extLst>
          </p:cNvPr>
          <p:cNvSpPr txBox="1"/>
          <p:nvPr/>
        </p:nvSpPr>
        <p:spPr>
          <a:xfrm>
            <a:off x="853042" y="1645535"/>
            <a:ext cx="43250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800" dirty="0"/>
              <a:t>Data Scraping Sources</a:t>
            </a:r>
          </a:p>
          <a:p>
            <a:pPr algn="ctr" rtl="0"/>
            <a:r>
              <a:rPr lang="en-US" sz="2800" dirty="0">
                <a:hlinkClick r:id="rId2"/>
              </a:rPr>
              <a:t>Nadlan Website</a:t>
            </a:r>
            <a:endParaRPr lang="en-US" sz="280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3BB648E-0542-4953-B23D-B0704045BA48}"/>
              </a:ext>
            </a:extLst>
          </p:cNvPr>
          <p:cNvSpPr txBox="1"/>
          <p:nvPr/>
        </p:nvSpPr>
        <p:spPr>
          <a:xfrm>
            <a:off x="6984276" y="1645535"/>
            <a:ext cx="4325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dirty="0"/>
              <a:t>Additional resources</a:t>
            </a:r>
          </a:p>
          <a:p>
            <a:pPr algn="ctr" rtl="0"/>
            <a:r>
              <a:rPr lang="en-US" sz="2800" dirty="0">
                <a:hlinkClick r:id="rId3"/>
              </a:rPr>
              <a:t>Central Bureau of Statistics</a:t>
            </a:r>
            <a:endParaRPr lang="en-US" sz="2800" dirty="0"/>
          </a:p>
        </p:txBody>
      </p:sp>
      <p:pic>
        <p:nvPicPr>
          <p:cNvPr id="7" name="תמונה 6">
            <a:hlinkClick r:id="rId2"/>
            <a:extLst>
              <a:ext uri="{FF2B5EF4-FFF2-40B4-BE49-F238E27FC236}">
                <a16:creationId xmlns:a16="http://schemas.microsoft.com/office/drawing/2014/main" id="{9DFC9B55-D6C9-4DA4-9529-839E76E0D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08" y="2599642"/>
            <a:ext cx="5244129" cy="3334230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50000"/>
              </a:prstClr>
            </a:outerShdw>
            <a:softEdge rad="0"/>
          </a:effectLst>
        </p:spPr>
      </p:pic>
      <p:pic>
        <p:nvPicPr>
          <p:cNvPr id="15" name="תמונה 14">
            <a:hlinkClick r:id="rId3"/>
            <a:extLst>
              <a:ext uri="{FF2B5EF4-FFF2-40B4-BE49-F238E27FC236}">
                <a16:creationId xmlns:a16="http://schemas.microsoft.com/office/drawing/2014/main" id="{52B92CBF-9A5A-4CB9-8F54-9B6AF08D2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87" y="2599642"/>
            <a:ext cx="4936039" cy="3359637"/>
          </a:xfrm>
          <a:prstGeom prst="rect">
            <a:avLst/>
          </a:prstGeom>
          <a:effectLst>
            <a:outerShdw blurRad="50800" dist="127000" dir="2700000" algn="tl" rotWithShape="0">
              <a:schemeClr val="tx1">
                <a:alpha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66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S</a:t>
            </a:r>
            <a:r>
              <a:rPr lang="he-IL" altLang="ko-KR" dirty="0">
                <a:solidFill>
                  <a:schemeClr val="accent5"/>
                </a:solidFill>
              </a:rPr>
              <a:t>craping – </a:t>
            </a:r>
            <a:r>
              <a:rPr lang="en-US" altLang="ko-KR" dirty="0">
                <a:solidFill>
                  <a:schemeClr val="tx1"/>
                </a:solidFill>
              </a:rPr>
              <a:t>Nadlan Website 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Obtain Data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DE1BF0C-DCC2-46F4-AE60-C4E922B298D1}"/>
              </a:ext>
            </a:extLst>
          </p:cNvPr>
          <p:cNvSpPr txBox="1"/>
          <p:nvPr/>
        </p:nvSpPr>
        <p:spPr>
          <a:xfrm>
            <a:off x="1379200" y="1582340"/>
            <a:ext cx="529397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b="1" dirty="0"/>
              <a:t>Web Scraping using Selenium </a:t>
            </a:r>
          </a:p>
          <a:p>
            <a:pPr algn="l" rtl="0"/>
            <a:r>
              <a:rPr lang="en-US" dirty="0"/>
              <a:t>The Selenium API uses the WebDriver protocol to control a web browser, like Chrome. The browser can run either locally or remotely.</a:t>
            </a:r>
          </a:p>
          <a:p>
            <a:pPr algn="l" rtl="0"/>
            <a:r>
              <a:rPr lang="en-US" dirty="0"/>
              <a:t>we faced obstacles that could not be overcome with traditional methods.</a:t>
            </a:r>
          </a:p>
          <a:p>
            <a:pPr algn="l" rtl="0"/>
            <a:r>
              <a:rPr lang="en-US" dirty="0"/>
              <a:t>We decided to abandon our traditional methods and look at a possible tool for browser-based scraping. This would work differently than normal – instead of going directly to a page, downloading the parse tree, and pulling out data elements, we would instead “act like a human” and use a browser to get to the page we needed, and then scrape the data.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44A812-FF02-4125-9353-A8BB25C6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492" y="1582431"/>
            <a:ext cx="4314825" cy="3819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79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Cleaning</a:t>
            </a:r>
            <a:r>
              <a:rPr lang="en-US" altLang="ko-KR" dirty="0"/>
              <a:t> Data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Cleaning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8E94D81-799B-48E0-AB20-7F331E01298C}"/>
              </a:ext>
            </a:extLst>
          </p:cNvPr>
          <p:cNvSpPr txBox="1"/>
          <p:nvPr/>
        </p:nvSpPr>
        <p:spPr>
          <a:xfrm>
            <a:off x="197290" y="1776178"/>
            <a:ext cx="5230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Random whitespaces within the data content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Remove blank data - Numbers getting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converted to text on exporting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Treatment of duplicates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Same data in different cases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Spelling errors in text data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47EF4FEE-E508-46F7-9FD3-C2A68BC070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6" t="2210" r="997" b="10252"/>
          <a:stretch/>
        </p:blipFill>
        <p:spPr>
          <a:xfrm>
            <a:off x="6763968" y="1777741"/>
            <a:ext cx="4773036" cy="4089422"/>
          </a:xfrm>
          <a:prstGeom prst="rect">
            <a:avLst/>
          </a:prstGeom>
          <a:effectLst>
            <a:outerShdw blurRad="50800" dist="1270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10602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Cleaning data</a:t>
            </a:r>
            <a:r>
              <a:rPr lang="en-US" altLang="ko-KR" dirty="0"/>
              <a:t> - Handle missing data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Cleaning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96F80FE-8C52-4478-8E71-0317C805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85" y="2006013"/>
            <a:ext cx="3705225" cy="628650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E3852A1-8481-4126-95D7-CBCBFB8D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85" y="3429000"/>
            <a:ext cx="4143375" cy="619125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3A20584-F046-4DF1-8B9E-93519F0FF343}"/>
              </a:ext>
            </a:extLst>
          </p:cNvPr>
          <p:cNvSpPr txBox="1"/>
          <p:nvPr/>
        </p:nvSpPr>
        <p:spPr>
          <a:xfrm>
            <a:off x="71340" y="1645534"/>
            <a:ext cx="6849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We Couldn’t ignore missing data because many algorithms will not accept missing values. We had a couple of ways to deal with missing data. Neither is optimal, but both could be considered.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As a first option, we could drop observations that have missing values, but doing this will drop or lose information.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As a second option, We could input missing values based on other observations.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As a third option, missing completely at random (MCAR) values are randomly drawn from the sample, independent of other variables.</a:t>
            </a:r>
          </a:p>
        </p:txBody>
      </p:sp>
    </p:spTree>
    <p:extLst>
      <p:ext uri="{BB962C8B-B14F-4D97-AF65-F5344CB8AC3E}">
        <p14:creationId xmlns:p14="http://schemas.microsoft.com/office/powerpoint/2010/main" val="96103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Cleaning Data - </a:t>
            </a:r>
            <a:r>
              <a:rPr lang="en-US" altLang="ko-KR" dirty="0">
                <a:solidFill>
                  <a:schemeClr val="tx1"/>
                </a:solidFill>
              </a:rPr>
              <a:t>Outliers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Cleaning</a:t>
              </a:r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 </a:t>
              </a:r>
              <a:r>
                <a:rPr lang="en-US" altLang="ko-KR" sz="24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62F7208A-F4A3-4F2F-955E-99D83B5D4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4" y="2761591"/>
            <a:ext cx="5877339" cy="3048185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A4F88DA9-7CB0-40BD-A88C-E17EB134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50" y="2761592"/>
            <a:ext cx="5856827" cy="304818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80CFC46-5A88-4C05-9C2F-640996664A24}"/>
              </a:ext>
            </a:extLst>
          </p:cNvPr>
          <p:cNvSpPr txBox="1"/>
          <p:nvPr/>
        </p:nvSpPr>
        <p:spPr>
          <a:xfrm>
            <a:off x="237212" y="1470679"/>
            <a:ext cx="7331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One of the best ways to identify outliers data is by using charts. When plotting a chart the analyst can clearly see that something different exists. Here are some examples that illustrate the view of outliers with graphics.</a:t>
            </a:r>
          </a:p>
        </p:txBody>
      </p:sp>
      <p:sp>
        <p:nvSpPr>
          <p:cNvPr id="6" name="חץ: למטה 5">
            <a:extLst>
              <a:ext uri="{FF2B5EF4-FFF2-40B4-BE49-F238E27FC236}">
                <a16:creationId xmlns:a16="http://schemas.microsoft.com/office/drawing/2014/main" id="{5CBE5EEA-76E2-40D0-A76B-2FB5850D993E}"/>
              </a:ext>
            </a:extLst>
          </p:cNvPr>
          <p:cNvSpPr/>
          <p:nvPr/>
        </p:nvSpPr>
        <p:spPr>
          <a:xfrm rot="6358084">
            <a:off x="1211043" y="3071413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חץ: למטה 15">
            <a:extLst>
              <a:ext uri="{FF2B5EF4-FFF2-40B4-BE49-F238E27FC236}">
                <a16:creationId xmlns:a16="http://schemas.microsoft.com/office/drawing/2014/main" id="{84D541D9-D99A-4E4B-ACDF-46EF902F0E0D}"/>
              </a:ext>
            </a:extLst>
          </p:cNvPr>
          <p:cNvSpPr/>
          <p:nvPr/>
        </p:nvSpPr>
        <p:spPr>
          <a:xfrm>
            <a:off x="2560861" y="3071413"/>
            <a:ext cx="484632" cy="856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חץ: למטה 16">
            <a:extLst>
              <a:ext uri="{FF2B5EF4-FFF2-40B4-BE49-F238E27FC236}">
                <a16:creationId xmlns:a16="http://schemas.microsoft.com/office/drawing/2014/main" id="{B5B1B085-CE04-4E85-9D2F-F5ACDD90F041}"/>
              </a:ext>
            </a:extLst>
          </p:cNvPr>
          <p:cNvSpPr/>
          <p:nvPr/>
        </p:nvSpPr>
        <p:spPr>
          <a:xfrm rot="17375098">
            <a:off x="3915817" y="3046681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E000FB2D-ED51-49D9-B3BE-92C0E8741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693" y="3098002"/>
            <a:ext cx="5429189" cy="80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9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37212" y="553795"/>
            <a:ext cx="12192000" cy="1091739"/>
          </a:xfrm>
        </p:spPr>
        <p:txBody>
          <a:bodyPr>
            <a:normAutofit/>
          </a:bodyPr>
          <a:lstStyle/>
          <a:p>
            <a:pPr rtl="0"/>
            <a:r>
              <a:rPr lang="en-US" altLang="ko-KR" dirty="0">
                <a:solidFill>
                  <a:schemeClr val="accent5"/>
                </a:solidFill>
              </a:rPr>
              <a:t>Explore Data - </a:t>
            </a:r>
            <a:r>
              <a:rPr lang="en-US" altLang="ko-KR" dirty="0">
                <a:solidFill>
                  <a:schemeClr val="tx1"/>
                </a:solidFill>
              </a:rPr>
              <a:t>Visualization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endParaRPr lang="ko-KR" alt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71340" y="47958"/>
            <a:ext cx="9004565" cy="506423"/>
            <a:chOff x="2982561" y="1545254"/>
            <a:chExt cx="4130123" cy="800334"/>
          </a:xfrm>
        </p:grpSpPr>
        <p:sp>
          <p:nvSpPr>
            <p:cNvPr id="10" name="Chevron 9"/>
            <p:cNvSpPr/>
            <p:nvPr/>
          </p:nvSpPr>
          <p:spPr>
            <a:xfrm>
              <a:off x="2982561" y="1572925"/>
              <a:ext cx="1367884" cy="772663"/>
            </a:xfrm>
            <a:custGeom>
              <a:avLst/>
              <a:gdLst>
                <a:gd name="connsiteX0" fmla="*/ 0 w 2944233"/>
                <a:gd name="connsiteY0" fmla="*/ 0 h 488914"/>
                <a:gd name="connsiteX1" fmla="*/ 2724931 w 2944233"/>
                <a:gd name="connsiteY1" fmla="*/ 0 h 488914"/>
                <a:gd name="connsiteX2" fmla="*/ 2944233 w 2944233"/>
                <a:gd name="connsiteY2" fmla="*/ 244457 h 488914"/>
                <a:gd name="connsiteX3" fmla="*/ 2724931 w 2944233"/>
                <a:gd name="connsiteY3" fmla="*/ 488914 h 488914"/>
                <a:gd name="connsiteX4" fmla="*/ 0 w 2944233"/>
                <a:gd name="connsiteY4" fmla="*/ 488914 h 488914"/>
                <a:gd name="connsiteX5" fmla="*/ 219302 w 2944233"/>
                <a:gd name="connsiteY5" fmla="*/ 244457 h 488914"/>
                <a:gd name="connsiteX6" fmla="*/ 0 w 2944233"/>
                <a:gd name="connsiteY6" fmla="*/ 0 h 488914"/>
                <a:gd name="connsiteX0" fmla="*/ 0 w 2724931"/>
                <a:gd name="connsiteY0" fmla="*/ 0 h 488914"/>
                <a:gd name="connsiteX1" fmla="*/ 2724931 w 2724931"/>
                <a:gd name="connsiteY1" fmla="*/ 0 h 488914"/>
                <a:gd name="connsiteX2" fmla="*/ 2380029 w 2724931"/>
                <a:gd name="connsiteY2" fmla="*/ 244457 h 488914"/>
                <a:gd name="connsiteX3" fmla="*/ 2724931 w 2724931"/>
                <a:gd name="connsiteY3" fmla="*/ 488914 h 488914"/>
                <a:gd name="connsiteX4" fmla="*/ 0 w 2724931"/>
                <a:gd name="connsiteY4" fmla="*/ 488914 h 488914"/>
                <a:gd name="connsiteX5" fmla="*/ 219302 w 2724931"/>
                <a:gd name="connsiteY5" fmla="*/ 244457 h 488914"/>
                <a:gd name="connsiteX6" fmla="*/ 0 w 2724931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312551 h 488914"/>
                <a:gd name="connsiteX6" fmla="*/ 481089 w 3206020"/>
                <a:gd name="connsiteY6" fmla="*/ 0 h 488914"/>
                <a:gd name="connsiteX0" fmla="*/ 481089 w 3206020"/>
                <a:gd name="connsiteY0" fmla="*/ 0 h 488914"/>
                <a:gd name="connsiteX1" fmla="*/ 3206020 w 3206020"/>
                <a:gd name="connsiteY1" fmla="*/ 0 h 488914"/>
                <a:gd name="connsiteX2" fmla="*/ 2861118 w 3206020"/>
                <a:gd name="connsiteY2" fmla="*/ 244457 h 488914"/>
                <a:gd name="connsiteX3" fmla="*/ 3206020 w 3206020"/>
                <a:gd name="connsiteY3" fmla="*/ 488914 h 488914"/>
                <a:gd name="connsiteX4" fmla="*/ 481089 w 3206020"/>
                <a:gd name="connsiteY4" fmla="*/ 488914 h 488914"/>
                <a:gd name="connsiteX5" fmla="*/ 0 w 3206020"/>
                <a:gd name="connsiteY5" fmla="*/ 234730 h 488914"/>
                <a:gd name="connsiteX6" fmla="*/ 481089 w 3206020"/>
                <a:gd name="connsiteY6" fmla="*/ 0 h 488914"/>
                <a:gd name="connsiteX0" fmla="*/ 383812 w 3108743"/>
                <a:gd name="connsiteY0" fmla="*/ 0 h 488914"/>
                <a:gd name="connsiteX1" fmla="*/ 3108743 w 3108743"/>
                <a:gd name="connsiteY1" fmla="*/ 0 h 488914"/>
                <a:gd name="connsiteX2" fmla="*/ 2763841 w 3108743"/>
                <a:gd name="connsiteY2" fmla="*/ 244457 h 488914"/>
                <a:gd name="connsiteX3" fmla="*/ 3108743 w 3108743"/>
                <a:gd name="connsiteY3" fmla="*/ 488914 h 488914"/>
                <a:gd name="connsiteX4" fmla="*/ 383812 w 3108743"/>
                <a:gd name="connsiteY4" fmla="*/ 488914 h 488914"/>
                <a:gd name="connsiteX5" fmla="*/ 0 w 3108743"/>
                <a:gd name="connsiteY5" fmla="*/ 254185 h 488914"/>
                <a:gd name="connsiteX6" fmla="*/ 383812 w 3108743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637382 w 2982284"/>
                <a:gd name="connsiteY2" fmla="*/ 244457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  <a:gd name="connsiteX0" fmla="*/ 257353 w 2982284"/>
                <a:gd name="connsiteY0" fmla="*/ 0 h 488914"/>
                <a:gd name="connsiteX1" fmla="*/ 2982284 w 2982284"/>
                <a:gd name="connsiteY1" fmla="*/ 0 h 488914"/>
                <a:gd name="connsiteX2" fmla="*/ 2744386 w 2982284"/>
                <a:gd name="connsiteY2" fmla="*/ 225002 h 488914"/>
                <a:gd name="connsiteX3" fmla="*/ 2982284 w 2982284"/>
                <a:gd name="connsiteY3" fmla="*/ 488914 h 488914"/>
                <a:gd name="connsiteX4" fmla="*/ 257353 w 2982284"/>
                <a:gd name="connsiteY4" fmla="*/ 488914 h 488914"/>
                <a:gd name="connsiteX5" fmla="*/ 0 w 2982284"/>
                <a:gd name="connsiteY5" fmla="*/ 254185 h 488914"/>
                <a:gd name="connsiteX6" fmla="*/ 257353 w 2982284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2284" h="488914">
                  <a:moveTo>
                    <a:pt x="257353" y="0"/>
                  </a:moveTo>
                  <a:lnTo>
                    <a:pt x="2982284" y="0"/>
                  </a:lnTo>
                  <a:lnTo>
                    <a:pt x="2744386" y="225002"/>
                  </a:lnTo>
                  <a:lnTo>
                    <a:pt x="2982284" y="488914"/>
                  </a:lnTo>
                  <a:lnTo>
                    <a:pt x="257353" y="488914"/>
                  </a:lnTo>
                  <a:lnTo>
                    <a:pt x="0" y="254185"/>
                  </a:lnTo>
                  <a:lnTo>
                    <a:pt x="257353" y="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Model Data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4379098" y="1558627"/>
              <a:ext cx="1344520" cy="772663"/>
            </a:xfrm>
            <a:custGeom>
              <a:avLst/>
              <a:gdLst>
                <a:gd name="connsiteX0" fmla="*/ 0 w 2843215"/>
                <a:gd name="connsiteY0" fmla="*/ 0 h 488914"/>
                <a:gd name="connsiteX1" fmla="*/ 2623913 w 2843215"/>
                <a:gd name="connsiteY1" fmla="*/ 0 h 488914"/>
                <a:gd name="connsiteX2" fmla="*/ 2843215 w 2843215"/>
                <a:gd name="connsiteY2" fmla="*/ 244457 h 488914"/>
                <a:gd name="connsiteX3" fmla="*/ 2623913 w 2843215"/>
                <a:gd name="connsiteY3" fmla="*/ 488914 h 488914"/>
                <a:gd name="connsiteX4" fmla="*/ 0 w 2843215"/>
                <a:gd name="connsiteY4" fmla="*/ 488914 h 488914"/>
                <a:gd name="connsiteX5" fmla="*/ 219302 w 2843215"/>
                <a:gd name="connsiteY5" fmla="*/ 244457 h 488914"/>
                <a:gd name="connsiteX6" fmla="*/ 0 w 2843215"/>
                <a:gd name="connsiteY6" fmla="*/ 0 h 488914"/>
                <a:gd name="connsiteX0" fmla="*/ 208715 w 3051930"/>
                <a:gd name="connsiteY0" fmla="*/ 0 h 488914"/>
                <a:gd name="connsiteX1" fmla="*/ 2832628 w 3051930"/>
                <a:gd name="connsiteY1" fmla="*/ 0 h 488914"/>
                <a:gd name="connsiteX2" fmla="*/ 3051930 w 3051930"/>
                <a:gd name="connsiteY2" fmla="*/ 244457 h 488914"/>
                <a:gd name="connsiteX3" fmla="*/ 2832628 w 3051930"/>
                <a:gd name="connsiteY3" fmla="*/ 488914 h 488914"/>
                <a:gd name="connsiteX4" fmla="*/ 208715 w 3051930"/>
                <a:gd name="connsiteY4" fmla="*/ 488914 h 488914"/>
                <a:gd name="connsiteX5" fmla="*/ 0 w 3051930"/>
                <a:gd name="connsiteY5" fmla="*/ 234729 h 488914"/>
                <a:gd name="connsiteX6" fmla="*/ 208715 w 3051930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15274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94730 w 2832628"/>
                <a:gd name="connsiteY2" fmla="*/ 225002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65547 w 2832628"/>
                <a:gd name="connsiteY2" fmla="*/ 254185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  <a:gd name="connsiteX0" fmla="*/ 208715 w 2832628"/>
                <a:gd name="connsiteY0" fmla="*/ 0 h 488914"/>
                <a:gd name="connsiteX1" fmla="*/ 2832628 w 2832628"/>
                <a:gd name="connsiteY1" fmla="*/ 0 h 488914"/>
                <a:gd name="connsiteX2" fmla="*/ 2575275 w 2832628"/>
                <a:gd name="connsiteY2" fmla="*/ 234730 h 488914"/>
                <a:gd name="connsiteX3" fmla="*/ 2832628 w 2832628"/>
                <a:gd name="connsiteY3" fmla="*/ 488914 h 488914"/>
                <a:gd name="connsiteX4" fmla="*/ 208715 w 2832628"/>
                <a:gd name="connsiteY4" fmla="*/ 488914 h 488914"/>
                <a:gd name="connsiteX5" fmla="*/ 0 w 2832628"/>
                <a:gd name="connsiteY5" fmla="*/ 234729 h 488914"/>
                <a:gd name="connsiteX6" fmla="*/ 208715 w 2832628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32628" h="488914">
                  <a:moveTo>
                    <a:pt x="208715" y="0"/>
                  </a:moveTo>
                  <a:lnTo>
                    <a:pt x="2832628" y="0"/>
                  </a:lnTo>
                  <a:lnTo>
                    <a:pt x="2575275" y="234730"/>
                  </a:lnTo>
                  <a:lnTo>
                    <a:pt x="2832628" y="488914"/>
                  </a:lnTo>
                  <a:lnTo>
                    <a:pt x="208715" y="488914"/>
                  </a:lnTo>
                  <a:lnTo>
                    <a:pt x="0" y="234729"/>
                  </a:lnTo>
                  <a:lnTo>
                    <a:pt x="2087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/>
                  </a:solidFill>
                </a:rPr>
                <a:t>Explore Data</a:t>
              </a:r>
            </a:p>
          </p:txBody>
        </p:sp>
        <p:sp>
          <p:nvSpPr>
            <p:cNvPr id="12" name="Chevron 11"/>
            <p:cNvSpPr/>
            <p:nvPr/>
          </p:nvSpPr>
          <p:spPr>
            <a:xfrm>
              <a:off x="5707800" y="1545254"/>
              <a:ext cx="1404884" cy="772663"/>
            </a:xfrm>
            <a:custGeom>
              <a:avLst/>
              <a:gdLst>
                <a:gd name="connsiteX0" fmla="*/ 0 w 3071200"/>
                <a:gd name="connsiteY0" fmla="*/ 0 h 488914"/>
                <a:gd name="connsiteX1" fmla="*/ 2851898 w 3071200"/>
                <a:gd name="connsiteY1" fmla="*/ 0 h 488914"/>
                <a:gd name="connsiteX2" fmla="*/ 3071200 w 3071200"/>
                <a:gd name="connsiteY2" fmla="*/ 244457 h 488914"/>
                <a:gd name="connsiteX3" fmla="*/ 2851898 w 3071200"/>
                <a:gd name="connsiteY3" fmla="*/ 488914 h 488914"/>
                <a:gd name="connsiteX4" fmla="*/ 0 w 3071200"/>
                <a:gd name="connsiteY4" fmla="*/ 488914 h 488914"/>
                <a:gd name="connsiteX5" fmla="*/ 219302 w 3071200"/>
                <a:gd name="connsiteY5" fmla="*/ 244457 h 488914"/>
                <a:gd name="connsiteX6" fmla="*/ 0 w 3071200"/>
                <a:gd name="connsiteY6" fmla="*/ 0 h 488914"/>
                <a:gd name="connsiteX0" fmla="*/ 247625 w 3318825"/>
                <a:gd name="connsiteY0" fmla="*/ 0 h 488914"/>
                <a:gd name="connsiteX1" fmla="*/ 3099523 w 3318825"/>
                <a:gd name="connsiteY1" fmla="*/ 0 h 488914"/>
                <a:gd name="connsiteX2" fmla="*/ 3318825 w 3318825"/>
                <a:gd name="connsiteY2" fmla="*/ 244457 h 488914"/>
                <a:gd name="connsiteX3" fmla="*/ 3099523 w 3318825"/>
                <a:gd name="connsiteY3" fmla="*/ 488914 h 488914"/>
                <a:gd name="connsiteX4" fmla="*/ 247625 w 3318825"/>
                <a:gd name="connsiteY4" fmla="*/ 488914 h 488914"/>
                <a:gd name="connsiteX5" fmla="*/ 0 w 3318825"/>
                <a:gd name="connsiteY5" fmla="*/ 244457 h 488914"/>
                <a:gd name="connsiteX6" fmla="*/ 247625 w 3318825"/>
                <a:gd name="connsiteY6" fmla="*/ 0 h 488914"/>
                <a:gd name="connsiteX0" fmla="*/ 247625 w 3099523"/>
                <a:gd name="connsiteY0" fmla="*/ 0 h 488914"/>
                <a:gd name="connsiteX1" fmla="*/ 3099523 w 3099523"/>
                <a:gd name="connsiteY1" fmla="*/ 0 h 488914"/>
                <a:gd name="connsiteX2" fmla="*/ 2861625 w 3099523"/>
                <a:gd name="connsiteY2" fmla="*/ 244457 h 488914"/>
                <a:gd name="connsiteX3" fmla="*/ 3099523 w 3099523"/>
                <a:gd name="connsiteY3" fmla="*/ 488914 h 488914"/>
                <a:gd name="connsiteX4" fmla="*/ 247625 w 3099523"/>
                <a:gd name="connsiteY4" fmla="*/ 488914 h 488914"/>
                <a:gd name="connsiteX5" fmla="*/ 0 w 3099523"/>
                <a:gd name="connsiteY5" fmla="*/ 244457 h 488914"/>
                <a:gd name="connsiteX6" fmla="*/ 247625 w 3099523"/>
                <a:gd name="connsiteY6" fmla="*/ 0 h 488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9523" h="488914">
                  <a:moveTo>
                    <a:pt x="247625" y="0"/>
                  </a:moveTo>
                  <a:lnTo>
                    <a:pt x="3099523" y="0"/>
                  </a:lnTo>
                  <a:lnTo>
                    <a:pt x="2861625" y="244457"/>
                  </a:lnTo>
                  <a:lnTo>
                    <a:pt x="3099523" y="488914"/>
                  </a:lnTo>
                  <a:lnTo>
                    <a:pt x="247625" y="488914"/>
                  </a:lnTo>
                  <a:lnTo>
                    <a:pt x="0" y="244457"/>
                  </a:lnTo>
                  <a:lnTo>
                    <a:pt x="247625" y="0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r>
                <a:rPr lang="en-US" altLang="ko-KR" sz="2400" dirty="0">
                  <a:solidFill>
                    <a:schemeClr val="tx1">
                      <a:alpha val="20000"/>
                    </a:schemeClr>
                  </a:solidFill>
                </a:rPr>
                <a:t>Cleaning data</a:t>
              </a:r>
            </a:p>
          </p:txBody>
        </p:sp>
      </p:grpSp>
      <p:sp>
        <p:nvSpPr>
          <p:cNvPr id="46" name="Chevron 8">
            <a:extLst>
              <a:ext uri="{FF2B5EF4-FFF2-40B4-BE49-F238E27FC236}">
                <a16:creationId xmlns:a16="http://schemas.microsoft.com/office/drawing/2014/main" id="{F4E6F3CD-629C-43B4-A0B8-779C8DFAEB23}"/>
              </a:ext>
            </a:extLst>
          </p:cNvPr>
          <p:cNvSpPr/>
          <p:nvPr/>
        </p:nvSpPr>
        <p:spPr>
          <a:xfrm>
            <a:off x="9075906" y="47958"/>
            <a:ext cx="3016771" cy="488914"/>
          </a:xfrm>
          <a:custGeom>
            <a:avLst/>
            <a:gdLst>
              <a:gd name="connsiteX0" fmla="*/ 0 w 3190669"/>
              <a:gd name="connsiteY0" fmla="*/ 0 h 488914"/>
              <a:gd name="connsiteX1" fmla="*/ 2971367 w 3190669"/>
              <a:gd name="connsiteY1" fmla="*/ 0 h 488914"/>
              <a:gd name="connsiteX2" fmla="*/ 3190669 w 3190669"/>
              <a:gd name="connsiteY2" fmla="*/ 244457 h 488914"/>
              <a:gd name="connsiteX3" fmla="*/ 2971367 w 3190669"/>
              <a:gd name="connsiteY3" fmla="*/ 488914 h 488914"/>
              <a:gd name="connsiteX4" fmla="*/ 0 w 3190669"/>
              <a:gd name="connsiteY4" fmla="*/ 488914 h 488914"/>
              <a:gd name="connsiteX5" fmla="*/ 219302 w 3190669"/>
              <a:gd name="connsiteY5" fmla="*/ 244457 h 488914"/>
              <a:gd name="connsiteX6" fmla="*/ 0 w 3190669"/>
              <a:gd name="connsiteY6" fmla="*/ 0 h 488914"/>
              <a:gd name="connsiteX0" fmla="*/ 218443 w 3409112"/>
              <a:gd name="connsiteY0" fmla="*/ 0 h 488914"/>
              <a:gd name="connsiteX1" fmla="*/ 3189810 w 3409112"/>
              <a:gd name="connsiteY1" fmla="*/ 0 h 488914"/>
              <a:gd name="connsiteX2" fmla="*/ 3409112 w 3409112"/>
              <a:gd name="connsiteY2" fmla="*/ 244457 h 488914"/>
              <a:gd name="connsiteX3" fmla="*/ 3189810 w 3409112"/>
              <a:gd name="connsiteY3" fmla="*/ 488914 h 488914"/>
              <a:gd name="connsiteX4" fmla="*/ 218443 w 3409112"/>
              <a:gd name="connsiteY4" fmla="*/ 488914 h 488914"/>
              <a:gd name="connsiteX5" fmla="*/ 0 w 3409112"/>
              <a:gd name="connsiteY5" fmla="*/ 244457 h 488914"/>
              <a:gd name="connsiteX6" fmla="*/ 218443 w 3409112"/>
              <a:gd name="connsiteY6" fmla="*/ 0 h 488914"/>
              <a:gd name="connsiteX0" fmla="*/ 218443 w 3189810"/>
              <a:gd name="connsiteY0" fmla="*/ 0 h 488914"/>
              <a:gd name="connsiteX1" fmla="*/ 3189810 w 3189810"/>
              <a:gd name="connsiteY1" fmla="*/ 0 h 488914"/>
              <a:gd name="connsiteX2" fmla="*/ 2932457 w 3189810"/>
              <a:gd name="connsiteY2" fmla="*/ 244457 h 488914"/>
              <a:gd name="connsiteX3" fmla="*/ 3189810 w 3189810"/>
              <a:gd name="connsiteY3" fmla="*/ 488914 h 488914"/>
              <a:gd name="connsiteX4" fmla="*/ 218443 w 3189810"/>
              <a:gd name="connsiteY4" fmla="*/ 488914 h 488914"/>
              <a:gd name="connsiteX5" fmla="*/ 0 w 3189810"/>
              <a:gd name="connsiteY5" fmla="*/ 244457 h 488914"/>
              <a:gd name="connsiteX6" fmla="*/ 218443 w 3189810"/>
              <a:gd name="connsiteY6" fmla="*/ 0 h 488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810" h="488914">
                <a:moveTo>
                  <a:pt x="218443" y="0"/>
                </a:moveTo>
                <a:lnTo>
                  <a:pt x="3189810" y="0"/>
                </a:lnTo>
                <a:lnTo>
                  <a:pt x="2932457" y="244457"/>
                </a:lnTo>
                <a:lnTo>
                  <a:pt x="3189810" y="488914"/>
                </a:lnTo>
                <a:lnTo>
                  <a:pt x="218443" y="488914"/>
                </a:lnTo>
                <a:lnTo>
                  <a:pt x="0" y="244457"/>
                </a:lnTo>
                <a:lnTo>
                  <a:pt x="218443" y="0"/>
                </a:ln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Obtain</a:t>
            </a:r>
            <a:r>
              <a:rPr lang="en-US" altLang="ko-KR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alpha val="20000"/>
                  </a:schemeClr>
                </a:solidFill>
              </a:rPr>
              <a:t>Data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8D3C635-396E-437F-B22B-180D053C7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170" y="1606622"/>
            <a:ext cx="5526507" cy="4328746"/>
          </a:xfrm>
          <a:prstGeom prst="rect">
            <a:avLst/>
          </a:prstGeom>
        </p:spPr>
      </p:pic>
      <p:sp>
        <p:nvSpPr>
          <p:cNvPr id="24" name="מלבן 23">
            <a:extLst>
              <a:ext uri="{FF2B5EF4-FFF2-40B4-BE49-F238E27FC236}">
                <a16:creationId xmlns:a16="http://schemas.microsoft.com/office/drawing/2014/main" id="{6627F8CC-B0B6-450B-A381-480C2267E534}"/>
              </a:ext>
            </a:extLst>
          </p:cNvPr>
          <p:cNvSpPr/>
          <p:nvPr/>
        </p:nvSpPr>
        <p:spPr>
          <a:xfrm>
            <a:off x="10975181" y="3814762"/>
            <a:ext cx="979607" cy="4214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5DA01AA-0488-4943-AC0C-35E0199AD93A}"/>
              </a:ext>
            </a:extLst>
          </p:cNvPr>
          <p:cNvSpPr txBox="1"/>
          <p:nvPr/>
        </p:nvSpPr>
        <p:spPr>
          <a:xfrm>
            <a:off x="99323" y="1615084"/>
            <a:ext cx="646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dirty="0"/>
              <a:t>“Pandas” library doesn’t work well with Hebrew text.</a:t>
            </a:r>
          </a:p>
          <a:p>
            <a:pPr algn="l" rtl="0"/>
            <a:r>
              <a:rPr lang="en-US" dirty="0"/>
              <a:t>We found a library that can deal with this problem and now every word looks as expected.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A28CFC9-F486-472F-B908-CFF8729FC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5" y="2639663"/>
            <a:ext cx="5884997" cy="18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145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744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Calibri Light (Headings)</vt:lpstr>
      <vt:lpstr>Castellar</vt:lpstr>
      <vt:lpstr>ערכת נושא Office</vt:lpstr>
      <vt:lpstr>PowerPoint Presentation</vt:lpstr>
      <vt:lpstr>PowerPoint Presentation</vt:lpstr>
      <vt:lpstr>Project Lifecycle</vt:lpstr>
      <vt:lpstr>Data Resources</vt:lpstr>
      <vt:lpstr>Scraping – Nadlan Website </vt:lpstr>
      <vt:lpstr>Cleaning Data</vt:lpstr>
      <vt:lpstr>Cleaning data - Handle missing data</vt:lpstr>
      <vt:lpstr>Cleaning Data - Outliers </vt:lpstr>
      <vt:lpstr>Explore Data - Visualization </vt:lpstr>
      <vt:lpstr>Explore Data - Visualization </vt:lpstr>
      <vt:lpstr>Explore Data - Visualization </vt:lpstr>
      <vt:lpstr>Model Data   –  Machine Learning</vt:lpstr>
      <vt:lpstr>Model Data   –  Linear Regression </vt:lpstr>
      <vt:lpstr>Model Data   –  Linear Regression </vt:lpstr>
      <vt:lpstr>Model Data   –  Linear Regression </vt:lpstr>
      <vt:lpstr>Model Data   –  Linear Regression 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Vladi Kruk</dc:creator>
  <cp:lastModifiedBy>Vladi Kruk</cp:lastModifiedBy>
  <cp:revision>9</cp:revision>
  <dcterms:created xsi:type="dcterms:W3CDTF">2021-05-28T12:24:54Z</dcterms:created>
  <dcterms:modified xsi:type="dcterms:W3CDTF">2021-06-26T20:38:42Z</dcterms:modified>
</cp:coreProperties>
</file>