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1164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4397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9341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3500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0201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348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6921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821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3188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290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9220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48765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7244" y="469556"/>
            <a:ext cx="2047103" cy="1088038"/>
          </a:xfrm>
        </p:spPr>
        <p:txBody>
          <a:bodyPr>
            <a:normAutofit/>
          </a:bodyPr>
          <a:lstStyle/>
          <a:p>
            <a:r>
              <a:rPr lang="es-C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Mechanic Network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2601735">
            <a:off x="9251091" y="1013575"/>
            <a:ext cx="2047103" cy="1088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Mechanic Network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184027" y="5769962"/>
            <a:ext cx="2047103" cy="1088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Mechanic Network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 rot="870480">
            <a:off x="3270423" y="5496868"/>
            <a:ext cx="2047103" cy="1088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Mechanic Network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 rot="19786906">
            <a:off x="2539606" y="2271560"/>
            <a:ext cx="2047103" cy="1088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Mechanic Network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 rot="8990240">
            <a:off x="6629845" y="1277500"/>
            <a:ext cx="2047103" cy="1105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Mechanic Network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 rot="16200000">
            <a:off x="-320940" y="5282214"/>
            <a:ext cx="2047103" cy="1088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Mechanic Network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 rot="1674477">
            <a:off x="7187620" y="3443294"/>
            <a:ext cx="2047103" cy="1088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Mechanic Network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 rot="19020001">
            <a:off x="3644834" y="-277662"/>
            <a:ext cx="2047103" cy="1088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Mechanic Network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738758" y="3363455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Buscar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 rot="17611700">
            <a:off x="5325715" y="468835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Comprar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2890807" y="1584782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Vender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9805645" y="3517900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Vender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1441085" y="4570645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Vender</a:t>
            </a: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7148041" y="6010140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Buscar</a:t>
            </a: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831309" y="2515999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Buscar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9349834" y="4664461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Comprar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4750" y="3517900"/>
            <a:ext cx="719948" cy="71994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7525" y="3455943"/>
            <a:ext cx="719948" cy="71994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1480" y="567834"/>
            <a:ext cx="719948" cy="719948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5697" y="5320939"/>
            <a:ext cx="719948" cy="719948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59395" y="5826233"/>
            <a:ext cx="719948" cy="719948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0451" y="1543044"/>
            <a:ext cx="719948" cy="71994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24655" y="454093"/>
            <a:ext cx="719948" cy="719948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06517" y="454093"/>
            <a:ext cx="719948" cy="719948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1454" y="4175891"/>
            <a:ext cx="719948" cy="719948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60203" y="4285972"/>
            <a:ext cx="719948" cy="7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5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 5">
      <a:dk1>
        <a:srgbClr val="201E1E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Mechanic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 Network</dc:title>
  <dc:creator>Magdalena</dc:creator>
  <cp:lastModifiedBy>Magdalena</cp:lastModifiedBy>
  <cp:revision>6</cp:revision>
  <dcterms:created xsi:type="dcterms:W3CDTF">2017-07-31T19:31:20Z</dcterms:created>
  <dcterms:modified xsi:type="dcterms:W3CDTF">2017-07-31T22:13:55Z</dcterms:modified>
</cp:coreProperties>
</file>