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164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439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9341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3500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0201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348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6921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21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3188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290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922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9ADC-5C03-4A2E-8867-F45FC7BE26D1}" type="datetimeFigureOut">
              <a:rPr lang="es-CR" smtClean="0"/>
              <a:t>31/07/2017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7BA1-1535-47D4-9C45-F5E7E0EA4BE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48765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7244" y="469556"/>
            <a:ext cx="2047103" cy="1088038"/>
          </a:xfrm>
        </p:spPr>
        <p:txBody>
          <a:bodyPr>
            <a:normAutofit/>
          </a:bodyPr>
          <a:lstStyle/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2601735">
            <a:off x="9251091" y="1013575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184027" y="5769962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 rot="870480">
            <a:off x="3270423" y="5496868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 rot="19786906">
            <a:off x="2539606" y="2271560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8990240">
            <a:off x="6629845" y="1277500"/>
            <a:ext cx="2047103" cy="1105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 rot="16200000">
            <a:off x="-320940" y="5282214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 rot="1674477">
            <a:off x="7187620" y="3443294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 rot="19020001">
            <a:off x="3644834" y="-277662"/>
            <a:ext cx="2047103" cy="1088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Mechanic Network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738758" y="3363455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Buscar</a:t>
            </a: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 rot="17611700">
            <a:off x="5325715" y="468835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Comprar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2890807" y="1584782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Vender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9805645" y="3517900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Vender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1441085" y="4570645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Vender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7148041" y="6010140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Buscar</a:t>
            </a: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831309" y="2515999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Buscar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9349834" y="4664461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Comprar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4750" y="3517900"/>
            <a:ext cx="719948" cy="71994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7525" y="3455943"/>
            <a:ext cx="719948" cy="71994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1480" y="567834"/>
            <a:ext cx="719948" cy="71994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85697" y="5320939"/>
            <a:ext cx="719948" cy="719948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9395" y="5826233"/>
            <a:ext cx="719948" cy="719948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0451" y="1543044"/>
            <a:ext cx="719948" cy="71994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24655" y="454093"/>
            <a:ext cx="719948" cy="719948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06517" y="454093"/>
            <a:ext cx="719948" cy="719948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1454" y="4175891"/>
            <a:ext cx="719948" cy="719948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60203" y="4285972"/>
            <a:ext cx="719948" cy="719948"/>
          </a:xfrm>
          <a:prstGeom prst="rect">
            <a:avLst/>
          </a:prstGeom>
        </p:spPr>
      </p:pic>
      <p:sp>
        <p:nvSpPr>
          <p:cNvPr id="32" name="Título 1"/>
          <p:cNvSpPr txBox="1">
            <a:spLocks/>
          </p:cNvSpPr>
          <p:nvPr/>
        </p:nvSpPr>
        <p:spPr>
          <a:xfrm rot="720260">
            <a:off x="5622288" y="3121798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Reparar</a:t>
            </a:r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 rot="720260">
            <a:off x="1585005" y="3627671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Reparar</a:t>
            </a: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 rot="720260">
            <a:off x="8376705" y="2645810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Reparar</a:t>
            </a: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 rot="20149144">
            <a:off x="5216899" y="6455504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Reparar</a:t>
            </a: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 rot="17642849">
            <a:off x="950684" y="5883602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Reparar</a:t>
            </a:r>
          </a:p>
        </p:txBody>
      </p:sp>
      <p:sp>
        <p:nvSpPr>
          <p:cNvPr id="37" name="Título 1"/>
          <p:cNvSpPr txBox="1">
            <a:spLocks/>
          </p:cNvSpPr>
          <p:nvPr/>
        </p:nvSpPr>
        <p:spPr>
          <a:xfrm rot="720260">
            <a:off x="7298323" y="4880417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Conocer</a:t>
            </a:r>
          </a:p>
        </p:txBody>
      </p:sp>
      <p:sp>
        <p:nvSpPr>
          <p:cNvPr id="38" name="Título 1"/>
          <p:cNvSpPr txBox="1">
            <a:spLocks/>
          </p:cNvSpPr>
          <p:nvPr/>
        </p:nvSpPr>
        <p:spPr>
          <a:xfrm>
            <a:off x="8168413" y="509823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Conocer</a:t>
            </a:r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 rot="720260">
            <a:off x="1593982" y="1785364"/>
            <a:ext cx="1403167" cy="37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sz="2400" b="1" dirty="0">
                <a:ln/>
                <a:solidFill>
                  <a:schemeClr val="accent4"/>
                </a:solidFill>
              </a:rPr>
              <a:t>Conocer</a:t>
            </a:r>
          </a:p>
        </p:txBody>
      </p:sp>
    </p:spTree>
    <p:extLst>
      <p:ext uri="{BB962C8B-B14F-4D97-AF65-F5344CB8AC3E}">
        <p14:creationId xmlns:p14="http://schemas.microsoft.com/office/powerpoint/2010/main" val="68295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5">
      <a:dk1>
        <a:srgbClr val="201E1E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34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Mechanic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 Network</dc:title>
  <dc:creator>Magdalena</dc:creator>
  <cp:lastModifiedBy>Magdalena</cp:lastModifiedBy>
  <cp:revision>7</cp:revision>
  <dcterms:created xsi:type="dcterms:W3CDTF">2017-07-31T19:31:20Z</dcterms:created>
  <dcterms:modified xsi:type="dcterms:W3CDTF">2017-08-01T05:01:43Z</dcterms:modified>
</cp:coreProperties>
</file>