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авоъгъл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 съединение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аво съединение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авоъгъл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Правоъгъл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 съединение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аво съединение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аво съединение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14" name="Текстов контейне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6" name="Контейнер за 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Контейнер за съдържани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1" name="Контейнер за 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22" name="Контейнер за номер на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Контейнер за долния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 съединение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аво съединение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Контейнер за долния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C5FCCD-26A6-4D32-AA78-453B4E5442A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аво съединение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F34187-CAE0-4663-A3D1-6D8FF2A6DF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Игра за памет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667000" y="6324600"/>
            <a:ext cx="6324600" cy="533400"/>
          </a:xfrm>
        </p:spPr>
        <p:txBody>
          <a:bodyPr>
            <a:normAutofit/>
          </a:bodyPr>
          <a:lstStyle/>
          <a:p>
            <a:r>
              <a:rPr lang="bg-BG" dirty="0" smtClean="0"/>
              <a:t>Изготвил:Владимир Бойчев 11г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Играта се състои от четири форми – една на входа, една за самата игра, една за информация за играта и една за изход.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Прозорец за вход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 стартиране на програмата се показва прозорец с 5 </a:t>
            </a:r>
            <a:r>
              <a:rPr lang="bg-BG" dirty="0" err="1" smtClean="0"/>
              <a:t>лейбъла</a:t>
            </a:r>
            <a:r>
              <a:rPr lang="bg-BG" dirty="0" smtClean="0"/>
              <a:t> </a:t>
            </a:r>
            <a:r>
              <a:rPr lang="bg-BG" dirty="0" smtClean="0"/>
              <a:t>– един за начало на игра, един за информация, един за изход, един за смяна на езика и един за заглавие: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276600"/>
            <a:ext cx="5257800" cy="326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Лейбъл</a:t>
            </a:r>
            <a:r>
              <a:rPr lang="bg-BG" dirty="0" smtClean="0"/>
              <a:t> за смяна на езика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 натискане на </a:t>
            </a:r>
            <a:r>
              <a:rPr lang="bg-BG" dirty="0" err="1" smtClean="0"/>
              <a:t>лейбъла</a:t>
            </a:r>
            <a:r>
              <a:rPr lang="bg-BG" dirty="0" smtClean="0"/>
              <a:t> за смяна на езика, всички имена на </a:t>
            </a:r>
            <a:r>
              <a:rPr lang="bg-BG" dirty="0" err="1" smtClean="0"/>
              <a:t>лейбъла</a:t>
            </a:r>
            <a:r>
              <a:rPr lang="bg-BG" dirty="0" smtClean="0"/>
              <a:t> в сегашната и свързаните към нея форми се променят от английски на български или от български на английски: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352800"/>
            <a:ext cx="4648200" cy="289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Лейбъл</a:t>
            </a:r>
            <a:r>
              <a:rPr lang="bg-BG" dirty="0" smtClean="0"/>
              <a:t> за напускане на играта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 натискането на </a:t>
            </a:r>
            <a:r>
              <a:rPr lang="bg-BG" dirty="0" err="1" smtClean="0"/>
              <a:t>лейбъла</a:t>
            </a:r>
            <a:r>
              <a:rPr lang="bg-BG" dirty="0" smtClean="0"/>
              <a:t> за напускане на играта се отваря нова форма, която пита потребителя дали е сигурен, че иска да излезе от приложението. Ако отговори с ,,Да” или</a:t>
            </a:r>
            <a:r>
              <a:rPr lang="de-DE" dirty="0" smtClean="0"/>
              <a:t> </a:t>
            </a:r>
            <a:r>
              <a:rPr lang="en-US" dirty="0" smtClean="0"/>
              <a:t>,,Yes”</a:t>
            </a:r>
            <a:r>
              <a:rPr lang="bg-BG" dirty="0" smtClean="0"/>
              <a:t>, приложението се затваря. Ако отговори с </a:t>
            </a:r>
            <a:r>
              <a:rPr lang="en-US" dirty="0" smtClean="0"/>
              <a:t>,,</a:t>
            </a:r>
            <a:r>
              <a:rPr lang="bg-BG" dirty="0" smtClean="0"/>
              <a:t>Не” или </a:t>
            </a:r>
            <a:r>
              <a:rPr lang="en-US" dirty="0" smtClean="0"/>
              <a:t>,,No”</a:t>
            </a:r>
            <a:r>
              <a:rPr lang="bg-BG" dirty="0" smtClean="0"/>
              <a:t>, тогава потребителят се връща на началния прозорец</a:t>
            </a:r>
            <a:r>
              <a:rPr lang="bg-BG" dirty="0" smtClean="0"/>
              <a:t>:</a:t>
            </a:r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495800"/>
            <a:ext cx="5012172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bg-BG" dirty="0" err="1" smtClean="0"/>
              <a:t>Лейбъл</a:t>
            </a:r>
            <a:r>
              <a:rPr lang="bg-BG" dirty="0" smtClean="0"/>
              <a:t> за отваряне на правилата на играта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 натискане на </a:t>
            </a:r>
            <a:r>
              <a:rPr lang="bg-BG" dirty="0" err="1" smtClean="0"/>
              <a:t>лейбъла</a:t>
            </a:r>
            <a:r>
              <a:rPr lang="bg-BG" dirty="0" smtClean="0"/>
              <a:t> с текст </a:t>
            </a:r>
            <a:r>
              <a:rPr lang="en-US" dirty="0" smtClean="0"/>
              <a:t>“How to play”</a:t>
            </a:r>
            <a:r>
              <a:rPr lang="bg-BG" dirty="0" smtClean="0"/>
              <a:t> или </a:t>
            </a:r>
            <a:r>
              <a:rPr lang="de-DE" dirty="0" smtClean="0"/>
              <a:t>,</a:t>
            </a:r>
            <a:r>
              <a:rPr lang="en-US" dirty="0" smtClean="0"/>
              <a:t>,</a:t>
            </a:r>
            <a:r>
              <a:rPr lang="bg-BG" dirty="0" smtClean="0"/>
              <a:t>Как се играе” се отваря форма, която в зависимост от езика, който сме избрали при началния прозорец, ни изписва правилата на играта. Има бутон </a:t>
            </a:r>
            <a:r>
              <a:rPr lang="en-US" dirty="0" smtClean="0"/>
              <a:t>“Go back”</a:t>
            </a:r>
            <a:r>
              <a:rPr lang="bg-BG" dirty="0" smtClean="0"/>
              <a:t> или ,,Връщане назад”</a:t>
            </a:r>
            <a:r>
              <a:rPr lang="de-DE" dirty="0" smtClean="0"/>
              <a:t>, </a:t>
            </a:r>
            <a:r>
              <a:rPr lang="bg-BG" dirty="0" smtClean="0"/>
              <a:t>при натискане на който се връщаме на началния прозорец: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962400"/>
            <a:ext cx="4141949" cy="26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Лейбъл</a:t>
            </a:r>
            <a:r>
              <a:rPr lang="bg-BG" dirty="0" smtClean="0"/>
              <a:t> за отваряне на играта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 натискане на </a:t>
            </a:r>
            <a:r>
              <a:rPr lang="bg-BG" dirty="0" err="1" smtClean="0"/>
              <a:t>лейбъла</a:t>
            </a:r>
            <a:r>
              <a:rPr lang="bg-BG" dirty="0" smtClean="0"/>
              <a:t> с текст “</a:t>
            </a:r>
            <a:r>
              <a:rPr lang="de-DE" dirty="0" smtClean="0"/>
              <a:t>Begin</a:t>
            </a:r>
            <a:r>
              <a:rPr lang="en-US" dirty="0" smtClean="0"/>
              <a:t>” </a:t>
            </a:r>
            <a:r>
              <a:rPr lang="bg-BG" dirty="0" smtClean="0"/>
              <a:t>или ,,Започни”</a:t>
            </a:r>
            <a:r>
              <a:rPr lang="en-US" dirty="0" smtClean="0"/>
              <a:t> </a:t>
            </a:r>
            <a:r>
              <a:rPr lang="bg-BG" dirty="0" smtClean="0"/>
              <a:t>се отваря нова форма с разположени 4</a:t>
            </a:r>
            <a:r>
              <a:rPr lang="de-DE" dirty="0" smtClean="0"/>
              <a:t>x4 </a:t>
            </a:r>
            <a:r>
              <a:rPr lang="bg-BG" dirty="0" smtClean="0"/>
              <a:t>карти, които при стартиране са скрити.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95600"/>
            <a:ext cx="5305425" cy="356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 всяко натискане на някоя карта тя се отваря и програмата изчаква, докато изберем друга карта. Ако двете избрани карти имат еднакви лица, то те остават открити.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00400"/>
            <a:ext cx="5181600" cy="347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Когато потребителят открие всички двойки карти, той получава съобщение, че е спечелил играта.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667000"/>
            <a:ext cx="5715000" cy="383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Еркер">
  <a:themeElements>
    <a:clrScheme name="Е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Е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Е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325</Words>
  <Application>Microsoft Office PowerPoint</Application>
  <PresentationFormat>Презентация на цял екран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Еркер</vt:lpstr>
      <vt:lpstr>Игра за памет</vt:lpstr>
      <vt:lpstr>Съдържание</vt:lpstr>
      <vt:lpstr>Прозорец за вход</vt:lpstr>
      <vt:lpstr>Лейбъл за смяна на езика</vt:lpstr>
      <vt:lpstr>Лейбъл за напускане на играта</vt:lpstr>
      <vt:lpstr>Лейбъл за отваряне на правилата на играта</vt:lpstr>
      <vt:lpstr>Лейбъл за отваряне на играта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за памет</dc:title>
  <dc:creator>Windows User</dc:creator>
  <cp:lastModifiedBy>Windows User</cp:lastModifiedBy>
  <cp:revision>3</cp:revision>
  <dcterms:created xsi:type="dcterms:W3CDTF">2023-03-13T13:28:50Z</dcterms:created>
  <dcterms:modified xsi:type="dcterms:W3CDTF">2023-03-13T13:49:01Z</dcterms:modified>
</cp:coreProperties>
</file>