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975D38F-215F-4621-AFBD-3B9688CF9A56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1400" spc="-1" strike="noStrike">
                <a:latin typeface="Arial"/>
              </a:rPr>
              <a:t>&lt;页脚&gt;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Arial"/>
              </a:rPr>
              <a:t>&lt;日期/时间&gt;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8DEB18E-AEF2-4E9A-AE63-CCF7A0A55DD8}" type="slidenum">
              <a:rPr b="0" lang="en-US" sz="1400" spc="-1" strike="noStrike">
                <a:latin typeface="Arial"/>
              </a:rPr>
              <a:t>&lt;编号&gt;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360" y="2841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latin typeface="Microsoft YaHei UI"/>
                <a:ea typeface="Microsoft YaHei UI"/>
              </a:rPr>
              <a:t>西方哲学的缘起——苏格拉底之前</a:t>
            </a:r>
            <a:endParaRPr b="0" lang="en-US" sz="3600" spc="-1" strike="noStrike">
              <a:latin typeface="Microsoft YaHei UI"/>
              <a:ea typeface="Microsoft YaHei U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4608000"/>
            <a:ext cx="9071640" cy="154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en-US" sz="3200" spc="-1" strike="noStrike">
                <a:latin typeface="Arial"/>
              </a:rPr>
              <a:t>事物是什么”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en-US" sz="3200" spc="-1" strike="noStrike">
                <a:latin typeface="Arial"/>
              </a:rPr>
              <a:t>如何解释事物的变化过程”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376000" y="648000"/>
            <a:ext cx="5399640" cy="372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768000" y="3240000"/>
            <a:ext cx="5832000" cy="28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48000" y="1512360"/>
            <a:ext cx="1904760" cy="24001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2361240" y="3069360"/>
            <a:ext cx="1598760" cy="240264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4752000" y="1872360"/>
            <a:ext cx="4608000" cy="28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荷马与赫西俄德：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诸神的意志控制着宇宙的运行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不同于荷马，赫西俄德笔下的神更加地“去人格化”——他们的命令并不要求凡人取悦</a:t>
            </a:r>
            <a:r>
              <a:rPr b="0" lang="en-US" sz="1400" spc="-1" strike="noStrike">
                <a:latin typeface="Arial"/>
              </a:rPr>
              <a:t>他们，而是出于更加道德的、为了人类利益的目的。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4752000" y="1611360"/>
            <a:ext cx="3096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约公元前</a:t>
            </a:r>
            <a:r>
              <a:rPr b="0" lang="en-US" sz="1200" spc="-1" strike="noStrike">
                <a:latin typeface="Arial"/>
              </a:rPr>
              <a:t>700</a:t>
            </a:r>
            <a:r>
              <a:rPr b="0" lang="en-US" sz="1200" spc="-1" strike="noStrike">
                <a:latin typeface="Arial"/>
              </a:rPr>
              <a:t>年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050160" y="648000"/>
            <a:ext cx="3843720" cy="288000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936000" y="675000"/>
            <a:ext cx="3096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开创性的第一步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248000" y="3096000"/>
            <a:ext cx="4069800" cy="320328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936000" y="936000"/>
            <a:ext cx="5328000" cy="28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米利都学派：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物质的本源是什么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泰勒斯：水是万物之源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阿那克西曼德：一切皆从原初物质（无限制者）中分离出来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阿那克西米尼：气的扩张和凝聚使其成为不同的物质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936000" y="3573360"/>
            <a:ext cx="3096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万物中的数与灵魂的不朽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936000" y="3816000"/>
            <a:ext cx="5328000" cy="28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毕达哥拉斯学派：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宇宙的数理基础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数是超然物外的不朽宇宙的运行规律，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人通过对数的思考分享其不朽，使灵魂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得以永存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52000" y="1917000"/>
            <a:ext cx="4608000" cy="28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赫拉克利特：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理性之火指引着宇宙的运行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赫拉克利特提出火是万物的本源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但他所说的火与米利都学派的风、水或者无限制者没有任何相同之处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赫拉克利特的火是一种存在于万物之间的永恒不灭的过程，而理性存乎其中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52000" y="1656000"/>
            <a:ext cx="3096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火与神与永存的理性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838080" y="1584000"/>
            <a:ext cx="3240000" cy="3240000"/>
          </a:xfrm>
          <a:prstGeom prst="rect">
            <a:avLst/>
          </a:prstGeom>
          <a:ln>
            <a:noFill/>
          </a:ln>
        </p:spPr>
      </p:pic>
      <p:sp>
        <p:nvSpPr>
          <p:cNvPr id="103" name="TextShape 3"/>
          <p:cNvSpPr txBox="1"/>
          <p:nvPr/>
        </p:nvSpPr>
        <p:spPr>
          <a:xfrm>
            <a:off x="1152000" y="4968000"/>
            <a:ext cx="244800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人不能兩次踏入同一條河流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88000" y="837000"/>
            <a:ext cx="4608000" cy="28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巴门尼德：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宇宙是静止而不可分的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赫拉克利特提出火是万物的本源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但他所说的火与米利都学派的风、水或者无限制者没有任何相同之处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赫拉克利特的火是一种存在于万物之间的永恒不灭的过程，而理性存乎其中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88000" y="576000"/>
            <a:ext cx="3096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存在者必然存在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5040000" y="3501000"/>
            <a:ext cx="4608000" cy="28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芝诺：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哲学中的逻辑推理与四个悖论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运动场悖论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阿基里斯悖论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飞矢悖论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游行队伍悖论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5040000" y="3240000"/>
            <a:ext cx="3096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感官欺骗了你！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152000" y="3456000"/>
            <a:ext cx="3240000" cy="297432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6034320" y="983520"/>
            <a:ext cx="3037680" cy="847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5760000" y="1830600"/>
            <a:ext cx="2571120" cy="76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296000" y="792000"/>
            <a:ext cx="5400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恩培多克勒、阿那克萨戈拉与原子论者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360" y="2304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MV Boli"/>
              </a:rPr>
              <a:t>Thanks</a:t>
            </a:r>
            <a:endParaRPr b="0" lang="en-US" sz="4400" spc="-1" strike="noStrike">
              <a:latin typeface="MV Bol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LibreOffice/6.0.7.3$Windows_X86_64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2018-12-27T23:24:53Z</dcterms:created>
  <dc:creator/>
  <dc:description/>
  <dc:language>zh-CN</dc:language>
  <cp:lastModifiedBy/>
  <dcterms:modified xsi:type="dcterms:W3CDTF">2018-12-28T02:59:25Z</dcterms:modified>
  <cp:revision>2</cp:revision>
  <dc:subject/>
  <dc:title>Beehive</dc:title>
</cp:coreProperties>
</file>