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71" r:id="rId6"/>
    <p:sldId id="269" r:id="rId7"/>
    <p:sldId id="270" r:id="rId8"/>
    <p:sldId id="272" r:id="rId9"/>
    <p:sldId id="267" r:id="rId10"/>
    <p:sldId id="259" r:id="rId11"/>
    <p:sldId id="266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FCwpQtMFDqWWMPY+APgpw5ji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9008ff1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c79008ff1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lodre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et ti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nitsoversk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hold med billed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lede med billed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0748" y="523035"/>
            <a:ext cx="9144000" cy="8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sz="18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84909" y="1731818"/>
            <a:ext cx="11215679" cy="480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З предмету “</a:t>
            </a:r>
            <a:r>
              <a:rPr lang="uk-UA" sz="2300" b="1" dirty="0">
                <a:latin typeface="Times New Roman"/>
                <a:ea typeface="Times New Roman"/>
                <a:cs typeface="Times New Roman"/>
                <a:sym typeface="Times New Roman"/>
              </a:rPr>
              <a:t>Конструювання програмного забезпечення (JAVA)”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 </a:t>
            </a:r>
            <a:r>
              <a:rPr lang="uk-UA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Башич В.А.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uk-U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 sz="7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09" y="32232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880" y="-46471"/>
            <a:ext cx="2438400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9008ff13_0_7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2" y="969925"/>
            <a:ext cx="10958335" cy="56161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788" y="209737"/>
            <a:ext cx="1934882" cy="1325563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4" y="1633727"/>
            <a:ext cx="2962688" cy="12955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92" y="1357314"/>
            <a:ext cx="7189936" cy="243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9" y="3904338"/>
            <a:ext cx="6202424" cy="2076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569" y="4466221"/>
            <a:ext cx="5729620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824346" y="245716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uk-UA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uk-UA" sz="2400" b="1" cap="none">
                <a:latin typeface="Times New Roman"/>
                <a:ea typeface="Times New Roman"/>
                <a:cs typeface="Times New Roman"/>
                <a:sym typeface="Times New Roman"/>
              </a:rPr>
              <a:t>ЗАВДАННЯ </a:t>
            </a: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КУРСОВОЇ РОБОТИ</a:t>
            </a:r>
            <a:endParaRPr sz="24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4967" y="771049"/>
            <a:ext cx="113421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Загальні завдання: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ознайомлення з 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мовою програмування Java</a:t>
            </a: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практичних навичок у застосуванні технологій проектування та розробки програмного забезпечення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закріплення навичок вирішення інженерних завдань із застосуванням методів та засобів інженерії програмного забезпечення;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та закріплення навичок проектування та розробки </a:t>
            </a:r>
            <a:r>
              <a:rPr lang="uk-UA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застосунків;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та призначення проекту: </a:t>
            </a: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BuildingApp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ОГЛЯД ПРОГРАМНОГО ЗАБЕЗПЕЧЕННЯ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0" y="2714950"/>
            <a:ext cx="3281100" cy="3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b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для розробки на різних мовах програмування, включаючи Java, Kotlin, та інші. 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Інтегрована підтримка різних мов програмування.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Потужні інструменти для розробки, налагодження та тестування додатків.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плагінів для розширення функціональності.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50" y="969825"/>
            <a:ext cx="1745126" cy="1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162900" y="2714950"/>
            <a:ext cx="3281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b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Веб-сервіс для зберігання та спільної роботи над програмним забезпеченням за допомогою системи контролю версій Git. Особливості: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спільного редагування коду з декількома розробниками.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Зручний інтерфейс для ведення проблем та задач.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8" y="1001250"/>
            <a:ext cx="1831700" cy="18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554369" y="3033811"/>
            <a:ext cx="4444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MySQL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В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ільна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 система керування реляційними базами даних,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яка була розроблена компанією «ТсХ» для підвищення швидкодії обробки великих баз даних.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03896" y="4362355"/>
            <a:ext cx="4497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простота у встановленні та використанні;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підтримується необмежена кількість користувачів, що одночасно працюють із БД;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кількість рядків у таблицях може досягати 50 млн;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висока швидкість виконання команд;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наявність простої і ефективної системи безпеки.</a:t>
            </a:r>
          </a:p>
        </p:txBody>
      </p:sp>
      <p:pic>
        <p:nvPicPr>
          <p:cNvPr id="1026" name="Picture 2" descr="Сервер баз данных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35" y="1087296"/>
            <a:ext cx="1829037" cy="18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693" y="1751106"/>
            <a:ext cx="83909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Перегляд списку користувачів</a:t>
            </a:r>
            <a:endParaRPr lang="en-US" dirty="0"/>
          </a:p>
          <a:p>
            <a:r>
              <a:rPr lang="uk-UA" dirty="0"/>
              <a:t>Опис:</a:t>
            </a:r>
            <a:endParaRPr lang="en-US" dirty="0"/>
          </a:p>
          <a:p>
            <a:r>
              <a:rPr lang="uk-UA" dirty="0"/>
              <a:t>Як користувач, я хочу переглядати список усіх користувачів у системі.</a:t>
            </a:r>
            <a:endParaRPr lang="en-US" dirty="0"/>
          </a:p>
          <a:p>
            <a:r>
              <a:rPr lang="uk-UA" dirty="0"/>
              <a:t>Діаграма послідовності</a:t>
            </a:r>
            <a:r>
              <a:rPr lang="uk-UA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uk-UA" dirty="0" smtClean="0"/>
              <a:t>Пояснення</a:t>
            </a:r>
            <a:r>
              <a:rPr lang="uk-UA" dirty="0"/>
              <a:t>:</a:t>
            </a:r>
            <a:endParaRPr lang="en-US" dirty="0"/>
          </a:p>
          <a:p>
            <a:r>
              <a:rPr lang="uk-UA" dirty="0"/>
              <a:t>Користувач надсилає запит на отримання списку користувачів.</a:t>
            </a:r>
            <a:endParaRPr lang="en-US" dirty="0"/>
          </a:p>
          <a:p>
            <a:r>
              <a:rPr lang="uk-UA" dirty="0"/>
              <a:t>Контролер UserController отримує запит.</a:t>
            </a:r>
            <a:endParaRPr lang="en-US" dirty="0"/>
          </a:p>
          <a:p>
            <a:r>
              <a:rPr lang="uk-UA" dirty="0"/>
              <a:t>UserController викликає метод getAll() сервісу UserService.</a:t>
            </a:r>
            <a:endParaRPr lang="en-US" dirty="0"/>
          </a:p>
          <a:p>
            <a:r>
              <a:rPr lang="uk-UA" dirty="0"/>
              <a:t>Сервіс UserService повертає список користувачів із репозиторію.</a:t>
            </a:r>
            <a:endParaRPr lang="en-US" dirty="0"/>
          </a:p>
          <a:p>
            <a:r>
              <a:rPr lang="uk-UA" dirty="0"/>
              <a:t>UserController відправляє список користувачів як відповідь користувачеві.</a:t>
            </a:r>
            <a:endParaRPr lang="en-US" dirty="0"/>
          </a:p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68688" y="3084054"/>
            <a:ext cx="5542748" cy="15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6046" y="416616"/>
            <a:ext cx="6096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5"/>
              </a:spcBef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нового користувача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Як користувач, я хочу створювати нових користувачів у системі.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 послідовності: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12659" y="1511300"/>
            <a:ext cx="6268085" cy="2209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2377" y="3960159"/>
            <a:ext cx="6096000" cy="25391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Пояснення: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 надсилає запит на створення нового користувача, надаючи дані про нового користувача.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Контролер UserController отримує запит із даними нового користувача.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UserController викликає метод createUser() сервісу UserService, передаючи дані нового користувача.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Сервіс UserService створює нового користувача та зберігає його в репозиторії.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Сервіс UserService повертає створеного користувача.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5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UserController відправляє створеного користувача як відповідь користувачеві.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3" y="2175435"/>
            <a:ext cx="5061270" cy="38885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922682" y="1282041"/>
            <a:ext cx="600037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Сутність "Проект"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унікальний ідентифікатор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project_name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назва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опис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дата початку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дата завершення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статус проекту.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Сутність "Ресурси"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унікальний ідентифікатор ресурсу.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resources_name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назва ресурсу.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quantity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кількість ресурсу.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вартість ресурсу.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project_id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зовнішній ключ, що посилається на ідентифікатор проекту, до якого належить ресурс.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Зв'язок між "Проект" та "Ресурси"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Кожен проект може мати багато ресурсів, тому в таблиці "Ресурси" є зовнішній ключ project_id, який посилається на id проекту в таблиці "Проект". Це означає, що кожні ресурси пов'язані з конкретним проектом. Коли проект видаляється, всі пов'язані з ним ресурси також автоматично видаляються (ON DELETE CASCADE), щоб уникнути появи посилань на неіснуючі дані.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8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 </a:t>
            </a:r>
            <a:r>
              <a:rPr lang="uk-UA" dirty="0" smtClean="0"/>
              <a:t>діаграми класів</a:t>
            </a:r>
            <a:endParaRPr lang="en-US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836" y="1983833"/>
            <a:ext cx="6908800" cy="33445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66212" y="2366029"/>
            <a:ext cx="394447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цій діаграмі показано взаємодію між контролерами (</a:t>
            </a:r>
            <a:r>
              <a:rPr lang="en-US" dirty="0"/>
              <a:t>UserController, ProjectController, ResourcesController) </a:t>
            </a:r>
            <a:r>
              <a:rPr lang="ru-RU" dirty="0"/>
              <a:t>та відповідними сервісами (</a:t>
            </a:r>
            <a:r>
              <a:rPr lang="en-US" dirty="0"/>
              <a:t>UserService, ProjectService, ResourcesService). </a:t>
            </a:r>
            <a:r>
              <a:rPr lang="ru-RU" dirty="0"/>
              <a:t>Контролери отримують запити від клієнтів та передають їх до сервісів для обробки. Сервіси виконують бізнес-логіку та взаємодіють з репозиторіями для роботи з даними в базі даних.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659" y="143996"/>
            <a:ext cx="10515600" cy="1325563"/>
          </a:xfrm>
        </p:spPr>
        <p:txBody>
          <a:bodyPr/>
          <a:lstStyle/>
          <a:p>
            <a:r>
              <a:rPr lang="uk-UA" dirty="0" smtClean="0"/>
              <a:t>Тестові сценарії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2" y="1427723"/>
            <a:ext cx="84447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UserController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отримання всіх користувачів: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список користувачів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створення нового користувача: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об'єкт нового користувача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оновлення інформації про користувача: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оновлений об'єкт користувача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видалення користувача: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204 No Content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ProjectController: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отримання всіх проектів: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список проектів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створення нового проекту: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об'єкт нового проекту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оновлення інформації про проект: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оновлений об'єкт проекту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видалення проекту: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204 No Content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ResourcesController: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отримання всіх ресурсів: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список ресурсів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створення нового ресурсу: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об'єкт нового ресурсу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оновлення інформації про ресурс: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200 OK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оновлений об'єкт ресурсу у форматі JSON.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на видалення ресурсу: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Очікування: Отримати статус відповіді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</a:rPr>
              <a:t>204 No Content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6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529" y="358588"/>
            <a:ext cx="1367118" cy="752382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" y="1325419"/>
            <a:ext cx="6290160" cy="17168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25" y="3146859"/>
            <a:ext cx="6290160" cy="16258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2" y="4877337"/>
            <a:ext cx="6290160" cy="1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710</Words>
  <Application>Microsoft Office PowerPoint</Application>
  <PresentationFormat>Широкоэкранный</PresentationFormat>
  <Paragraphs>120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Wingdings</vt:lpstr>
      <vt:lpstr>Office-tema</vt:lpstr>
      <vt:lpstr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vt:lpstr>
      <vt:lpstr>ЗАВДАННЯ КУРСОВОЇ РОБОТИ</vt:lpstr>
      <vt:lpstr>ОГЛЯД ПРОГРАМНОГО ЗАБЕЗПЕЧЕННЯ</vt:lpstr>
      <vt:lpstr>User Story</vt:lpstr>
      <vt:lpstr>Презентация PowerPoint</vt:lpstr>
      <vt:lpstr>Erd Diagram</vt:lpstr>
      <vt:lpstr>Опис діаграми класів</vt:lpstr>
      <vt:lpstr>Тестові сценарії</vt:lpstr>
      <vt:lpstr>Tests</vt:lpstr>
      <vt:lpstr>Презентация PowerPoint</vt:lpstr>
      <vt:lpstr>MySQL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dc:title>
  <dc:creator>Helen Nehodenko</dc:creator>
  <cp:lastModifiedBy>Vlad</cp:lastModifiedBy>
  <cp:revision>5</cp:revision>
  <dcterms:created xsi:type="dcterms:W3CDTF">2022-05-07T15:58:03Z</dcterms:created>
  <dcterms:modified xsi:type="dcterms:W3CDTF">2024-06-12T21:37:23Z</dcterms:modified>
</cp:coreProperties>
</file>