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041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0987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01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2224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19703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1383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10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672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854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243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856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CA5D97-7E61-4E36-B4E5-BF1CCBFEBDDE}" type="datetimeFigureOut">
              <a:rPr lang="uk-UA" smtClean="0"/>
              <a:t>17.05.2021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E93E086-0D29-4FAB-9C38-80BD4F426162}" type="slidenum">
              <a:rPr lang="uk-UA" smtClean="0"/>
              <a:t>‹#›</a:t>
            </a:fld>
            <a:endParaRPr lang="uk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005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4400" dirty="0" smtClean="0"/>
              <a:t>Програмування для мобільних платформ</a:t>
            </a:r>
            <a:endParaRPr lang="uk-UA" sz="4400" dirty="0"/>
          </a:p>
        </p:txBody>
      </p:sp>
    </p:spTree>
    <p:extLst>
      <p:ext uri="{BB962C8B-B14F-4D97-AF65-F5344CB8AC3E}">
        <p14:creationId xmlns:p14="http://schemas.microsoft.com/office/powerpoint/2010/main" val="116991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584" y="1194111"/>
            <a:ext cx="8354591" cy="5401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3584" y="215660"/>
            <a:ext cx="5412059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uk-UA" sz="4400" dirty="0" smtClean="0">
                <a:latin typeface="Comic Sans MS" panose="030F0702030302020204" pitchFamily="66" charset="0"/>
              </a:rPr>
              <a:t>Команда </a:t>
            </a:r>
            <a:r>
              <a:rPr lang="en-GB" sz="4400" dirty="0" err="1" smtClean="0">
                <a:latin typeface="Comic Sans MS" panose="030F0702030302020204" pitchFamily="66" charset="0"/>
              </a:rPr>
              <a:t>Cordupliks</a:t>
            </a:r>
            <a:endParaRPr lang="uk-UA" sz="4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5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Comic Sans MS" panose="030F0702030302020204" pitchFamily="66" charset="0"/>
              </a:rPr>
              <a:t>Учасники Команди</a:t>
            </a:r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 smtClean="0"/>
              <a:t>Василевич</a:t>
            </a:r>
            <a:r>
              <a:rPr lang="uk-UA" dirty="0" smtClean="0"/>
              <a:t> Максим</a:t>
            </a:r>
          </a:p>
          <a:p>
            <a:r>
              <a:rPr lang="uk-UA" dirty="0" smtClean="0"/>
              <a:t>Жук Владислав</a:t>
            </a:r>
          </a:p>
          <a:p>
            <a:r>
              <a:rPr lang="uk-UA" dirty="0" err="1" smtClean="0"/>
              <a:t>Калічун</a:t>
            </a:r>
            <a:r>
              <a:rPr lang="uk-UA" dirty="0" smtClean="0"/>
              <a:t> Юрій</a:t>
            </a:r>
          </a:p>
          <a:p>
            <a:r>
              <a:rPr lang="uk-UA" dirty="0" err="1" smtClean="0"/>
              <a:t>Дюг</a:t>
            </a:r>
            <a:r>
              <a:rPr lang="uk-UA" dirty="0" smtClean="0"/>
              <a:t> Христина</a:t>
            </a:r>
          </a:p>
          <a:p>
            <a:r>
              <a:rPr lang="uk-UA" dirty="0" smtClean="0"/>
              <a:t>Шабат </a:t>
            </a:r>
            <a:r>
              <a:rPr lang="uk-UA" dirty="0" smtClean="0"/>
              <a:t>Володимир</a:t>
            </a:r>
            <a:endParaRPr lang="uk-UA" dirty="0" smtClean="0"/>
          </a:p>
          <a:p>
            <a:r>
              <a:rPr lang="uk-UA" dirty="0" smtClean="0"/>
              <a:t>Гальміз Кирил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397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Comic Sans MS" panose="030F0702030302020204" pitchFamily="66" charset="0"/>
              </a:rPr>
              <a:t>Ідея Програми!</a:t>
            </a:r>
            <a:endParaRPr lang="uk-UA" dirty="0">
              <a:latin typeface="Comic Sans MS" panose="030F0702030302020204" pitchFamily="66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359" y="1354664"/>
            <a:ext cx="5095681" cy="5503336"/>
          </a:xfrm>
        </p:spPr>
      </p:pic>
      <p:sp>
        <p:nvSpPr>
          <p:cNvPr id="5" name="TextBox 4"/>
          <p:cNvSpPr txBox="1"/>
          <p:nvPr/>
        </p:nvSpPr>
        <p:spPr>
          <a:xfrm>
            <a:off x="4373593" y="1793742"/>
            <a:ext cx="1552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Comic Sans MS" panose="030F0702030302020204" pitchFamily="66" charset="0"/>
              </a:rPr>
              <a:t>Хочеться </a:t>
            </a:r>
            <a:r>
              <a:rPr lang="uk-UA" dirty="0" err="1" smtClean="0">
                <a:latin typeface="Comic Sans MS" panose="030F0702030302020204" pitchFamily="66" charset="0"/>
              </a:rPr>
              <a:t>потусити</a:t>
            </a:r>
            <a:r>
              <a:rPr lang="uk-UA" dirty="0" smtClean="0">
                <a:latin typeface="Comic Sans MS" panose="030F0702030302020204" pitchFamily="66" charset="0"/>
              </a:rPr>
              <a:t>, але немає друзів. Що робити?</a:t>
            </a:r>
            <a:endParaRPr lang="uk-UA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Comic Sans MS" panose="030F0702030302020204" pitchFamily="66" charset="0"/>
              </a:rPr>
              <a:t>Не переживай, друже. Вихід є!</a:t>
            </a:r>
            <a:endParaRPr lang="uk-UA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88621"/>
            <a:ext cx="9989389" cy="10373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uk-UA" dirty="0" smtClean="0"/>
              <a:t>Представляємо наш додаток </a:t>
            </a:r>
            <a:r>
              <a:rPr lang="en-GB" dirty="0" smtClean="0"/>
              <a:t>“Party On”.</a:t>
            </a:r>
            <a:r>
              <a:rPr lang="uk-UA" dirty="0" smtClean="0"/>
              <a:t> В 4 Кроки ти побачиш незабутні зміни!</a:t>
            </a:r>
            <a:endParaRPr lang="en-GB" dirty="0" smtClean="0"/>
          </a:p>
          <a:p>
            <a:pPr marL="0" indent="0" algn="ctr">
              <a:buNone/>
            </a:pP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10" y="2514599"/>
            <a:ext cx="6348080" cy="35707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53" y="2415126"/>
            <a:ext cx="3769743" cy="376974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05" y="3968151"/>
            <a:ext cx="1043905" cy="42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5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Comic Sans MS" panose="030F0702030302020204" pitchFamily="66" charset="0"/>
              </a:rPr>
              <a:t>Як це працює?</a:t>
            </a:r>
            <a:br>
              <a:rPr lang="uk-UA" dirty="0" smtClean="0">
                <a:latin typeface="Comic Sans MS" panose="030F0702030302020204" pitchFamily="66" charset="0"/>
              </a:rPr>
            </a:br>
            <a:r>
              <a:rPr lang="uk-UA" dirty="0" smtClean="0">
                <a:latin typeface="Comic Sans MS" panose="030F0702030302020204" pitchFamily="66" charset="0"/>
              </a:rPr>
              <a:t>1 Крок:</a:t>
            </a:r>
            <a:endParaRPr lang="uk-UA" dirty="0">
              <a:latin typeface="Comic Sans MS" panose="030F0702030302020204" pitchFamily="66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290" y="2286000"/>
            <a:ext cx="5945819" cy="3581400"/>
          </a:xfrm>
        </p:spPr>
      </p:pic>
    </p:spTree>
    <p:extLst>
      <p:ext uri="{BB962C8B-B14F-4D97-AF65-F5344CB8AC3E}">
        <p14:creationId xmlns:p14="http://schemas.microsoft.com/office/powerpoint/2010/main" val="252437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2 Крок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412" y="2449902"/>
            <a:ext cx="7251576" cy="304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3 Крок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405" y="465826"/>
            <a:ext cx="3839030" cy="28922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73" y="1547879"/>
            <a:ext cx="4252653" cy="36459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447" y="3442697"/>
            <a:ext cx="4705251" cy="334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4</a:t>
            </a:r>
            <a:r>
              <a:rPr lang="uk-UA" dirty="0" smtClean="0"/>
              <a:t> Крок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1532" y="1985935"/>
            <a:ext cx="6846315" cy="38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32A30"/>
      </a:dk2>
      <a:lt2>
        <a:srgbClr val="F2F2F0"/>
      </a:lt2>
      <a:accent1>
        <a:srgbClr val="836C9F"/>
      </a:accent1>
      <a:accent2>
        <a:srgbClr val="BDAB56"/>
      </a:accent2>
      <a:accent3>
        <a:srgbClr val="B0565D"/>
      </a:accent3>
      <a:accent4>
        <a:srgbClr val="55B1BC"/>
      </a:accent4>
      <a:accent5>
        <a:srgbClr val="4D925F"/>
      </a:accent5>
      <a:accent6>
        <a:srgbClr val="E08C4A"/>
      </a:accent6>
      <a:hlink>
        <a:srgbClr val="55B1BC"/>
      </a:hlink>
      <a:folHlink>
        <a:srgbClr val="836C9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9270AA94-2367-4B1E-B579-26147B222B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53</TotalTime>
  <Words>66</Words>
  <Application>Microsoft Office PowerPoint</Application>
  <PresentationFormat>Широкоэкранный</PresentationFormat>
  <Paragraphs>17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Comic Sans MS</vt:lpstr>
      <vt:lpstr>Franklin Gothic Book</vt:lpstr>
      <vt:lpstr>Crop</vt:lpstr>
      <vt:lpstr>Програмування для мобільних платформ</vt:lpstr>
      <vt:lpstr>Презентация PowerPoint</vt:lpstr>
      <vt:lpstr>Учасники Команди</vt:lpstr>
      <vt:lpstr>Ідея Програми!</vt:lpstr>
      <vt:lpstr>Не переживай, друже. Вихід є!</vt:lpstr>
      <vt:lpstr>Як це працює? 1 Крок:</vt:lpstr>
      <vt:lpstr>2 Крок</vt:lpstr>
      <vt:lpstr>3 Крок</vt:lpstr>
      <vt:lpstr>4 Крок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Програмування для мобільних платформ</dc:title>
  <dc:creator>Kyrylhalmiz@gmail.com</dc:creator>
  <cp:lastModifiedBy>Kyrylhalmiz@gmail.com</cp:lastModifiedBy>
  <cp:revision>6</cp:revision>
  <dcterms:created xsi:type="dcterms:W3CDTF">2021-05-17T14:33:49Z</dcterms:created>
  <dcterms:modified xsi:type="dcterms:W3CDTF">2021-05-17T18:13:59Z</dcterms:modified>
</cp:coreProperties>
</file>