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8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283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003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4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5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2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4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4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1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34BB-D826-43C2-A67A-3323DBA97B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AAC850-07ED-4A3F-8A51-AEDC0564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4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Машина за коктейли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Мартин Дамянов и</a:t>
            </a:r>
            <a:r>
              <a:rPr lang="en-US" dirty="0"/>
              <a:t> </a:t>
            </a:r>
            <a:r>
              <a:rPr lang="bg-BG" dirty="0"/>
              <a:t>Владислав Колев</a:t>
            </a:r>
          </a:p>
          <a:p>
            <a:r>
              <a:rPr lang="bg-BG" dirty="0"/>
              <a:t>Все в гъз от къде</a:t>
            </a:r>
          </a:p>
        </p:txBody>
      </p:sp>
    </p:spTree>
    <p:extLst>
      <p:ext uri="{BB962C8B-B14F-4D97-AF65-F5344CB8AC3E}">
        <p14:creationId xmlns:p14="http://schemas.microsoft.com/office/powerpoint/2010/main" val="130175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CA8C-DF8B-4A84-A9A9-B07449D8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Благодарим за вниманието!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C0F35-D966-439B-BB7F-6AB2BD606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0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 къде дойде идеята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Имахме желание да направим </a:t>
            </a:r>
            <a:r>
              <a:rPr lang="en-US" sz="2400" dirty="0"/>
              <a:t>party box, </a:t>
            </a:r>
            <a:r>
              <a:rPr lang="bg-BG" sz="2400" dirty="0"/>
              <a:t>която да взимаме на партита, за да се тонизираме и охладим през летните жеги. И решихме да направим машина, която прави коктейли по зададеното ни желание и сервира избраната напитка.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885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има вече произведено на пазара 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3"/>
          </a:xfrm>
        </p:spPr>
        <p:txBody>
          <a:bodyPr>
            <a:normAutofit/>
          </a:bodyPr>
          <a:lstStyle/>
          <a:p>
            <a:r>
              <a:rPr lang="bg-BG" sz="2400" dirty="0"/>
              <a:t>На пазара няма голямо разнообразие от такъв вид машини, а малкото от тези, които ги има са на крайно високи цени от порядъка на </a:t>
            </a:r>
            <a:r>
              <a:rPr lang="en-US" sz="2400" dirty="0"/>
              <a:t>$</a:t>
            </a:r>
            <a:r>
              <a:rPr lang="bg-BG" sz="2400" dirty="0"/>
              <a:t>300 – </a:t>
            </a:r>
            <a:r>
              <a:rPr lang="en-US" sz="2400" dirty="0"/>
              <a:t>$</a:t>
            </a:r>
            <a:r>
              <a:rPr lang="bg-BG" sz="2400" dirty="0"/>
              <a:t>350.</a:t>
            </a:r>
            <a:endParaRPr lang="en-US" sz="2400" dirty="0"/>
          </a:p>
          <a:p>
            <a:r>
              <a:rPr lang="bg-BG" sz="2400" dirty="0"/>
              <a:t>Машините предлагани на пазара използват специални капсули, които са скъпи и трудно се намират в България. Нашият проект не използва готово приготвени капсули, а директно сипва от резервоарите пълни с различните течности. </a:t>
            </a:r>
          </a:p>
          <a:p>
            <a:r>
              <a:rPr lang="bg-BG" sz="2400" dirty="0"/>
              <a:t>Освен това машината ни възлиза на цена от 76 лева. Освен това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810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91848" y="304800"/>
            <a:ext cx="8596668" cy="769257"/>
          </a:xfrm>
        </p:spPr>
        <p:txBody>
          <a:bodyPr/>
          <a:lstStyle/>
          <a:p>
            <a:r>
              <a:rPr lang="bg-BG" dirty="0"/>
              <a:t>Блокова схема на свързване</a:t>
            </a:r>
            <a:endParaRPr lang="en-US" dirty="0"/>
          </a:p>
        </p:txBody>
      </p:sp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80657" y="1281157"/>
            <a:ext cx="5943600" cy="51955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211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8286"/>
          </a:xfrm>
        </p:spPr>
        <p:txBody>
          <a:bodyPr/>
          <a:lstStyle/>
          <a:p>
            <a:r>
              <a:rPr lang="bg-BG" dirty="0"/>
              <a:t>Принципна електрическа схема</a:t>
            </a:r>
            <a:endParaRPr lang="en-US" dirty="0"/>
          </a:p>
        </p:txBody>
      </p:sp>
      <p:pic>
        <p:nvPicPr>
          <p:cNvPr id="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22715" y="1669143"/>
            <a:ext cx="5943600" cy="43707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7506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199466" cy="1320800"/>
          </a:xfrm>
        </p:spPr>
        <p:txBody>
          <a:bodyPr/>
          <a:lstStyle/>
          <a:p>
            <a:r>
              <a:rPr lang="bg-BG" dirty="0"/>
              <a:t>Логическа блок</a:t>
            </a:r>
            <a:br>
              <a:rPr lang="bg-BG" dirty="0"/>
            </a:br>
            <a:r>
              <a:rPr lang="bg-BG" dirty="0"/>
              <a:t>схема</a:t>
            </a:r>
            <a:endParaRPr lang="en-US" dirty="0"/>
          </a:p>
        </p:txBody>
      </p:sp>
      <p:pic>
        <p:nvPicPr>
          <p:cNvPr id="4" name="Картина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786" y="164934"/>
            <a:ext cx="5086577" cy="63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6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0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Какви проблеми имахме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Проблеми с </a:t>
            </a:r>
            <a:r>
              <a:rPr lang="en-US" dirty="0"/>
              <a:t>Arduino IDE</a:t>
            </a:r>
            <a:r>
              <a:rPr lang="bg-BG" dirty="0"/>
              <a:t>, проблеми с библиотеките, проблеми с </a:t>
            </a:r>
            <a:r>
              <a:rPr lang="en-US" dirty="0" err="1"/>
              <a:t>Platformio</a:t>
            </a:r>
            <a:r>
              <a:rPr lang="en-US" dirty="0"/>
              <a:t> </a:t>
            </a:r>
            <a:r>
              <a:rPr lang="bg-BG" dirty="0"/>
              <a:t>във</a:t>
            </a:r>
            <a:r>
              <a:rPr lang="en-US" dirty="0"/>
              <a:t> VS Code, </a:t>
            </a:r>
            <a:r>
              <a:rPr lang="bg-BG" dirty="0"/>
              <a:t>проблеми с товарната клетка, проблеми със 0 и 1 пин на ардуиното и</a:t>
            </a:r>
            <a:r>
              <a:rPr lang="en-US" dirty="0"/>
              <a:t> </a:t>
            </a:r>
            <a:r>
              <a:rPr lang="bg-BG" dirty="0"/>
              <a:t>кутията.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4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 какво най-много се гордеем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Гордеем се най-много с това, че успяхме да направим главната функционалност на кода.</a:t>
            </a:r>
          </a:p>
          <a:p>
            <a:r>
              <a:rPr lang="bg-BG" dirty="0"/>
              <a:t>Да осъществим това, което искахме да направим.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62686"/>
      </p:ext>
    </p:extLst>
  </p:cSld>
  <p:clrMapOvr>
    <a:masterClrMapping/>
  </p:clrMapOvr>
</p:sld>
</file>

<file path=ppt/theme/theme1.xml><?xml version="1.0" encoding="utf-8"?>
<a:theme xmlns:a="http://schemas.openxmlformats.org/drawingml/2006/main" name="Фасети">
  <a:themeElements>
    <a:clrScheme name="Фасети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Фасети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Фасе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225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Фасети</vt:lpstr>
      <vt:lpstr>Машина за коктейли</vt:lpstr>
      <vt:lpstr>От къде дойде идеята</vt:lpstr>
      <vt:lpstr>Какво има вече произведено на пазара </vt:lpstr>
      <vt:lpstr>Блокова схема на свързване</vt:lpstr>
      <vt:lpstr>Принципна електрическа схема</vt:lpstr>
      <vt:lpstr>Логическа блок схема</vt:lpstr>
      <vt:lpstr>Софтуер</vt:lpstr>
      <vt:lpstr>Какви проблеми имахме</vt:lpstr>
      <vt:lpstr>С какво най-много се гордеем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Машина за коктейли</dc:title>
  <dc:creator>Мартин Дамянов</dc:creator>
  <cp:lastModifiedBy>Vladi Kolev</cp:lastModifiedBy>
  <cp:revision>10</cp:revision>
  <dcterms:created xsi:type="dcterms:W3CDTF">2021-05-14T19:54:37Z</dcterms:created>
  <dcterms:modified xsi:type="dcterms:W3CDTF">2021-05-26T18:35:38Z</dcterms:modified>
</cp:coreProperties>
</file>