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200" cy="569664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bg-BG" sz="5400" spc="-1" strike="noStrike">
                <a:solidFill>
                  <a:srgbClr val="5fcbef"/>
                </a:solidFill>
                <a:latin typeface="Trebuchet MS"/>
                <a:ea typeface="DejaVu Sans"/>
              </a:rPr>
              <a:t>Машина за коктейли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506960" y="4050720"/>
            <a:ext cx="776556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bg-BG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Мартин Дамянов и</a:t>
            </a:r>
            <a:r>
              <a: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 </a:t>
            </a:r>
            <a:r>
              <a:rPr b="0" lang="bg-BG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Владислав Колев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Заключение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Уреди като нашият проект все още не са толкова разпространени по пазара и има път за развитие. Такива устройства могат да помагат в браншовете на ресторантьорството и барманството, могат да се слагат в хотелите или много други.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Също така винаги става и за употреба в домашни условия за хора, които не са наясно как точно се правят коктейли.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77160" y="2700720"/>
            <a:ext cx="859536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bg-BG" sz="4000" spc="-1" strike="noStrike">
                <a:solidFill>
                  <a:srgbClr val="5fcbef"/>
                </a:solidFill>
                <a:latin typeface="Trebuchet MS"/>
                <a:ea typeface="DejaVu Sans"/>
              </a:rPr>
              <a:t>Благодарим за вниманието!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7160" y="5120640"/>
            <a:ext cx="859536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От къде дойде идеята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Имахме желание да направим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party box, 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която да взимаме на партита, за да се тонизираме и охладим през летните жеги. И решихме да направим машина, която прави коктейли по зададеното ни желание и сервира избраната напитка.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Какво има вече произведено на пазара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7160" y="1930320"/>
            <a:ext cx="8595360" cy="41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На пазара няма голямо разнообразие от такъв вид машини, а малкото от тези, които ги има са на крайно високи цени от порядъка на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$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300 – 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$</a:t>
            </a: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350.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Машините предлагани на пазара използват специални капсули, които са скъпи и трудно се намират в България. Нашият проект не използва готово приготвени капсули, а директно сипва от резервоарите пълни с различните течности. </a:t>
            </a:r>
            <a:endParaRPr b="0" lang="en-US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24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Освен това машината ни възлиза на цена от 76 лева – в пъти по-малко от тази на пазара.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91920" y="304920"/>
            <a:ext cx="859536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Блокова схема на свързване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3080520" y="1281240"/>
            <a:ext cx="5942160" cy="519408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77160" y="609480"/>
            <a:ext cx="85953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Принципна електрическа схема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6" name="Picture 5" descr=""/>
          <p:cNvPicPr/>
          <p:nvPr/>
        </p:nvPicPr>
        <p:blipFill>
          <a:blip r:embed="rId1"/>
          <a:stretch/>
        </p:blipFill>
        <p:spPr>
          <a:xfrm>
            <a:off x="2122560" y="1669320"/>
            <a:ext cx="5942160" cy="436932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0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609480"/>
            <a:ext cx="41979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Логическа блок</a:t>
            </a:r>
            <a:br/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схема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8" name="Картина 3" descr=""/>
          <p:cNvPicPr/>
          <p:nvPr/>
        </p:nvPicPr>
        <p:blipFill>
          <a:blip r:embed="rId1"/>
          <a:stretch/>
        </p:blipFill>
        <p:spPr>
          <a:xfrm>
            <a:off x="5673960" y="164880"/>
            <a:ext cx="5085000" cy="639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Демо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Какви проблеми имахме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Проблеми с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Arduino IDE. Б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иблиотеките не искаха да се зареждат, поради което преминахме на платформата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Platformio. </a:t>
            </a: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Имахме проблеми и с товарната клетка – даваше нелинейни резултати(от положителни изведнъж връща отрицателни числа), Също така не знаехме, че пиновете 0 и 1 са специални и ни връщаше грешка когато искахме да качим код. Хардуерни проблеми с Ардуиното – в последния момент(най-вероятно намокрени пинове, поради което дава късо и ардуиното се рестартира).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bg-BG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С какво най-много се гордеем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Гордеем се най-много с това, че успяхме да направим главната функционалност на кода.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Освен това научихме много нови неща – как да работим с релета и със сензор за тегло.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bg-BG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През цялото време работихме заедно, заедно решавахме проблемите и минавахме през трудностите.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Application>LibreOffice/6.4.6.2$Linux_X86_64 LibreOffice_project/40$Build-2</Application>
  <Words>225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2021-05-14T19:54:37Z</dcterms:created>
  <dc:creator>Мартин Дамянов</dc:creator>
  <dc:description/>
  <dc:language>en-US</dc:language>
  <cp:lastModifiedBy/>
  <dcterms:modified xsi:type="dcterms:W3CDTF">2021-05-28T13:14:47Z</dcterms:modified>
  <cp:revision>18</cp:revision>
  <dc:subject/>
  <dc:title>Машина за коктейли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