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080" cy="18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bg-BG" sz="5400" spc="-1" strike="noStrike">
                <a:solidFill>
                  <a:srgbClr val="5fcbef"/>
                </a:solidFill>
                <a:latin typeface="Trebuchet MS"/>
              </a:rPr>
              <a:t>Машина за коктейли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bg-BG" sz="1800" spc="-1" strike="noStrike">
                <a:solidFill>
                  <a:srgbClr val="808080"/>
                </a:solidFill>
                <a:latin typeface="Trebuchet MS"/>
              </a:rPr>
              <a:t>Мартин Дамянов и</a:t>
            </a: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 </a:t>
            </a:r>
            <a:r>
              <a:rPr b="0" lang="bg-BG" sz="1800" spc="-1" strike="noStrike">
                <a:solidFill>
                  <a:srgbClr val="808080"/>
                </a:solidFill>
                <a:latin typeface="Trebuchet MS"/>
              </a:rPr>
              <a:t>Владислав Колев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77160" y="2700720"/>
            <a:ext cx="8596080" cy="18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5fcbef"/>
                </a:solidFill>
                <a:latin typeface="Trebuchet MS"/>
              </a:rPr>
              <a:t>Благодарим за вниманието!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7160" y="5120640"/>
            <a:ext cx="8596080" cy="2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</a:rPr>
              <a:t>От къде дойде идеята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2400" spc="-1" strike="noStrike">
                <a:solidFill>
                  <a:srgbClr val="404040"/>
                </a:solidFill>
                <a:latin typeface="Trebuchet MS"/>
              </a:rPr>
              <a:t>Имахме желание да направим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party box, </a:t>
            </a:r>
            <a:r>
              <a:rPr b="0" lang="bg-BG" sz="2400" spc="-1" strike="noStrike">
                <a:solidFill>
                  <a:srgbClr val="404040"/>
                </a:solidFill>
                <a:latin typeface="Trebuchet MS"/>
              </a:rPr>
              <a:t>която да взимаме на партита, за да се тонизираме и охладим през летните жеги. И решихме да направим машина, която прави коктейли по зададеното ни желание и сервира избраната напитка.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</a:rPr>
              <a:t>Какво има вече произведено на пазара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77160" y="1930320"/>
            <a:ext cx="8596080" cy="41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2400" spc="-1" strike="noStrike">
                <a:solidFill>
                  <a:srgbClr val="404040"/>
                </a:solidFill>
                <a:latin typeface="Trebuchet MS"/>
              </a:rPr>
              <a:t>На пазара няма голямо разнообразие от такъв вид машини, а малкото от тези, които ги има са на крайно високи цени от порядъка на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$</a:t>
            </a:r>
            <a:r>
              <a:rPr b="0" lang="bg-BG" sz="2400" spc="-1" strike="noStrike">
                <a:solidFill>
                  <a:srgbClr val="404040"/>
                </a:solidFill>
                <a:latin typeface="Trebuchet MS"/>
              </a:rPr>
              <a:t>300 –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$</a:t>
            </a:r>
            <a:r>
              <a:rPr b="0" lang="bg-BG" sz="2400" spc="-1" strike="noStrike">
                <a:solidFill>
                  <a:srgbClr val="404040"/>
                </a:solidFill>
                <a:latin typeface="Trebuchet MS"/>
              </a:rPr>
              <a:t>350.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2400" spc="-1" strike="noStrike">
                <a:solidFill>
                  <a:srgbClr val="404040"/>
                </a:solidFill>
                <a:latin typeface="Trebuchet MS"/>
              </a:rPr>
              <a:t>Машините предлагани на пазара използват специални капсули, които са скъпи и трудно се намират в България. Нашият проект не използва готово приготвени капсули, а директно сипва от резервоарите пълни с различните течности.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2400" spc="-1" strike="noStrike">
                <a:solidFill>
                  <a:srgbClr val="404040"/>
                </a:solidFill>
                <a:latin typeface="Trebuchet MS"/>
              </a:rPr>
              <a:t>Освен това машината ни възлиза на цена от 76 лева. Освен това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91920" y="304920"/>
            <a:ext cx="859608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</a:rPr>
              <a:t>Блокова схема на свързване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3080520" y="1281240"/>
            <a:ext cx="5942880" cy="5194800"/>
          </a:xfrm>
          <a:prstGeom prst="rect">
            <a:avLst/>
          </a:prstGeom>
          <a:ln cap="rnd" w="190440">
            <a:solidFill>
              <a:srgbClr val="ffffff"/>
            </a:solidFill>
            <a:round/>
          </a:ln>
          <a:effectLst>
            <a:outerShdw algn="tl" blurRad="5000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77160" y="609480"/>
            <a:ext cx="8596080" cy="7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</a:rPr>
              <a:t>Принципна електрическа схема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7" name="Picture 5" descr=""/>
          <p:cNvPicPr/>
          <p:nvPr/>
        </p:nvPicPr>
        <p:blipFill>
          <a:blip r:embed="rId1"/>
          <a:stretch/>
        </p:blipFill>
        <p:spPr>
          <a:xfrm>
            <a:off x="2122560" y="1669320"/>
            <a:ext cx="5942880" cy="4370040"/>
          </a:xfrm>
          <a:prstGeom prst="rect">
            <a:avLst/>
          </a:prstGeom>
          <a:ln cap="rnd" w="190440">
            <a:solidFill>
              <a:srgbClr val="ffffff"/>
            </a:solidFill>
            <a:round/>
          </a:ln>
          <a:effectLst>
            <a:outerShdw algn="tl" blurRad="5000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77160" y="609480"/>
            <a:ext cx="41986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</a:rPr>
              <a:t>Логическа блок</a:t>
            </a:r>
            <a:br/>
            <a:r>
              <a:rPr b="0" lang="bg-BG" sz="3600" spc="-1" strike="noStrike">
                <a:solidFill>
                  <a:srgbClr val="5fcbef"/>
                </a:solidFill>
                <a:latin typeface="Trebuchet MS"/>
              </a:rPr>
              <a:t>схема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9" name="Картина 3" descr=""/>
          <p:cNvPicPr/>
          <p:nvPr/>
        </p:nvPicPr>
        <p:blipFill>
          <a:blip r:embed="rId1"/>
          <a:stretch/>
        </p:blipFill>
        <p:spPr>
          <a:xfrm>
            <a:off x="5673960" y="164880"/>
            <a:ext cx="5085720" cy="63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</a:rPr>
              <a:t>Демо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</a:rPr>
              <a:t>Какви проблеми имахме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</a:rPr>
              <a:t>Проблеми с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Arduino IDE. Б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</a:rPr>
              <a:t>иблиотеките не искаха да се зареждат, поради което преминахме на платформата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Platformio.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</a:rPr>
              <a:t>Имахме проблеми и с товарната клетка – даваше нелинейни резултати(от положителни изведнъж връща отрицателни числа), Също така не знаехме, че пиновете 0 и 1 са специални и ни връщаше грешка когато искахме да качим код. Хардуерни проблеми с Ардуиното – в последния момент(най-вероятно намокрени пинове, поради което дава късо и ардуиното се рестартира).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</a:rPr>
              <a:t>С какво най-много се гордеем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</a:rPr>
              <a:t>Гордеем се най-много с това, че успяхме да направим главната функционалност на кода.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</a:rPr>
              <a:t>Освен това научихме много нови неща – как да работим с релета и със сензор за тегло.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</a:rPr>
              <a:t>През цялото време работихме заедно, заедно решавахме проблемите и минавахме през трудностите.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Application>LibreOffice/6.4.6.2$Linux_X86_64 LibreOffice_project/40$Build-2</Application>
  <Words>225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2021-05-14T19:54:37Z</dcterms:created>
  <dc:creator>Мартин Дамянов</dc:creator>
  <dc:description/>
  <dc:language>en-US</dc:language>
  <cp:lastModifiedBy/>
  <dcterms:modified xsi:type="dcterms:W3CDTF">2021-05-28T11:57:36Z</dcterms:modified>
  <cp:revision>14</cp:revision>
  <dc:subject/>
  <dc:title>Машина за коктейли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