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28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00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34BB-D826-43C2-A67A-3323DBA97B9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Машина за коктейли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Мартин Дамянов и</a:t>
            </a:r>
            <a:r>
              <a:rPr lang="en-US" dirty="0" smtClean="0"/>
              <a:t> </a:t>
            </a:r>
            <a:r>
              <a:rPr lang="bg-BG" dirty="0" smtClean="0"/>
              <a:t>Владислав Колев</a:t>
            </a:r>
          </a:p>
          <a:p>
            <a:r>
              <a:rPr lang="bg-BG" dirty="0" smtClean="0"/>
              <a:t>Все в гъз от къде</a:t>
            </a:r>
          </a:p>
        </p:txBody>
      </p:sp>
    </p:spTree>
    <p:extLst>
      <p:ext uri="{BB962C8B-B14F-4D97-AF65-F5344CB8AC3E}">
        <p14:creationId xmlns:p14="http://schemas.microsoft.com/office/powerpoint/2010/main" val="130175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 къде дойде идеята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Имахме желание да направим </a:t>
            </a:r>
            <a:r>
              <a:rPr lang="en-US" sz="2400" dirty="0"/>
              <a:t>party box, </a:t>
            </a:r>
            <a:r>
              <a:rPr lang="bg-BG" sz="2400" dirty="0"/>
              <a:t>която да взимаме на партита, за да се тонизираме и охладим през летните жеги. И решихме да направим машина, която прави коктейли по зададеното ни желание и сервира избраната напитка.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8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има вече произведено на пазара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bg-BG" sz="2400" dirty="0"/>
              <a:t>На пазара няма голямо разнообразие от такъв вид машини, а малкото от тези, които ги има са на крайно високи цени от порядъка на </a:t>
            </a:r>
            <a:r>
              <a:rPr lang="en-US" sz="2400" dirty="0"/>
              <a:t>$</a:t>
            </a:r>
            <a:r>
              <a:rPr lang="bg-BG" sz="2400" dirty="0"/>
              <a:t>300 – </a:t>
            </a:r>
            <a:r>
              <a:rPr lang="en-US" sz="2400" dirty="0"/>
              <a:t>$</a:t>
            </a:r>
            <a:r>
              <a:rPr lang="bg-BG" sz="2400" dirty="0"/>
              <a:t>350.</a:t>
            </a:r>
            <a:endParaRPr lang="en-US" sz="2400" dirty="0"/>
          </a:p>
          <a:p>
            <a:r>
              <a:rPr lang="bg-BG" sz="2400" dirty="0"/>
              <a:t>Машините предлагани на пазара използват специални капсули, които са скъпи и трудно се намират в България. </a:t>
            </a:r>
            <a:r>
              <a:rPr lang="bg-BG" sz="2400" dirty="0" smtClean="0"/>
              <a:t>Нашият </a:t>
            </a:r>
            <a:r>
              <a:rPr lang="bg-BG" sz="2400" dirty="0"/>
              <a:t>проект не използва готово приготвени капсули, а директно сипва от резервоарите пълни с различните </a:t>
            </a:r>
            <a:r>
              <a:rPr lang="bg-BG" sz="2400" dirty="0" smtClean="0"/>
              <a:t>течности. </a:t>
            </a:r>
          </a:p>
          <a:p>
            <a:r>
              <a:rPr lang="bg-BG" sz="2400" dirty="0" smtClean="0"/>
              <a:t>Освен това машината ни </a:t>
            </a:r>
            <a:r>
              <a:rPr lang="bg-BG" sz="2400" dirty="0"/>
              <a:t>възлиза </a:t>
            </a:r>
            <a:r>
              <a:rPr lang="bg-BG" sz="2400" dirty="0" smtClean="0"/>
              <a:t>на цена от </a:t>
            </a:r>
            <a:r>
              <a:rPr lang="bg-BG" sz="2400" dirty="0"/>
              <a:t>76 лева. Освен </a:t>
            </a:r>
            <a:r>
              <a:rPr lang="bg-BG" sz="2400" dirty="0" smtClean="0"/>
              <a:t>това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1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91848" y="304800"/>
            <a:ext cx="8596668" cy="769257"/>
          </a:xfrm>
        </p:spPr>
        <p:txBody>
          <a:bodyPr/>
          <a:lstStyle/>
          <a:p>
            <a:r>
              <a:rPr lang="bg-BG" dirty="0"/>
              <a:t>Блокова схема на свързване</a:t>
            </a:r>
            <a:endParaRPr 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80657" y="1281157"/>
            <a:ext cx="5943600" cy="5195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1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286"/>
          </a:xfrm>
        </p:spPr>
        <p:txBody>
          <a:bodyPr/>
          <a:lstStyle/>
          <a:p>
            <a:r>
              <a:rPr lang="bg-BG" dirty="0"/>
              <a:t>Принципна електрическа схема</a:t>
            </a:r>
            <a:endParaRPr lang="en-US" dirty="0"/>
          </a:p>
        </p:txBody>
      </p:sp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715" y="1669143"/>
            <a:ext cx="5943600" cy="43707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506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99466" cy="1320800"/>
          </a:xfrm>
        </p:spPr>
        <p:txBody>
          <a:bodyPr/>
          <a:lstStyle/>
          <a:p>
            <a:r>
              <a:rPr lang="bg-BG" dirty="0" smtClean="0"/>
              <a:t>Логическа блок</a:t>
            </a:r>
            <a:br>
              <a:rPr lang="bg-BG" dirty="0" smtClean="0"/>
            </a:br>
            <a:r>
              <a:rPr lang="bg-BG" dirty="0" smtClean="0"/>
              <a:t>схема</a:t>
            </a:r>
            <a:endParaRPr lang="en-US" dirty="0"/>
          </a:p>
        </p:txBody>
      </p:sp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86" y="164934"/>
            <a:ext cx="5086577" cy="63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 какво най-много се гордеем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Гордеем се най-много с това, че успяхме да направим главната функционалност на кода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проблеми имахме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Проблеми </a:t>
            </a:r>
            <a:r>
              <a:rPr lang="bg-BG" dirty="0"/>
              <a:t>с </a:t>
            </a:r>
            <a:r>
              <a:rPr lang="bg-BG" dirty="0" err="1"/>
              <a:t>ардуино</a:t>
            </a:r>
            <a:r>
              <a:rPr lang="bg-BG" dirty="0"/>
              <a:t> иде, п</a:t>
            </a:r>
            <a:r>
              <a:rPr lang="bg-BG" dirty="0" smtClean="0"/>
              <a:t>роблеми с библиотеките, проблеми с </a:t>
            </a:r>
            <a:r>
              <a:rPr lang="en-US" dirty="0" err="1" smtClean="0"/>
              <a:t>platformio</a:t>
            </a:r>
            <a:r>
              <a:rPr lang="en-US" dirty="0" smtClean="0"/>
              <a:t> </a:t>
            </a:r>
            <a:r>
              <a:rPr lang="bg-BG" dirty="0" smtClean="0"/>
              <a:t>във</a:t>
            </a:r>
            <a:r>
              <a:rPr lang="en-US" dirty="0" smtClean="0"/>
              <a:t> vs code, </a:t>
            </a:r>
            <a:r>
              <a:rPr lang="bg-BG" dirty="0" smtClean="0"/>
              <a:t>проблеми с товарната клетка, проблеми със 0 и 1 пин на </a:t>
            </a:r>
            <a:r>
              <a:rPr lang="bg-BG" dirty="0" err="1" smtClean="0"/>
              <a:t>ардуиното</a:t>
            </a:r>
            <a:r>
              <a:rPr lang="bg-BG" dirty="0" smtClean="0"/>
              <a:t>, и НАЙ-ГОЛЕМИЯ ОТ ВСИЧКИТЕ – КУТИЯТА.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47687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215</Words>
  <Application>Microsoft Office PowerPoint</Application>
  <PresentationFormat>Широк екран</PresentationFormat>
  <Paragraphs>17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Фасети</vt:lpstr>
      <vt:lpstr>Машина за коктейли</vt:lpstr>
      <vt:lpstr>От къде дойде идеята</vt:lpstr>
      <vt:lpstr>Какво има вече произведено на пазара </vt:lpstr>
      <vt:lpstr>Блокова схема на свързване</vt:lpstr>
      <vt:lpstr>Принципна електрическа схема</vt:lpstr>
      <vt:lpstr>Логическа блок схема</vt:lpstr>
      <vt:lpstr>Софтуер</vt:lpstr>
      <vt:lpstr>С какво най-много се гордеем</vt:lpstr>
      <vt:lpstr>Какви проблеми имахме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за коктейли</dc:title>
  <dc:creator>Мартин Дамянов</dc:creator>
  <cp:lastModifiedBy>Мартин Дамянов</cp:lastModifiedBy>
  <cp:revision>9</cp:revision>
  <dcterms:created xsi:type="dcterms:W3CDTF">2021-05-14T19:54:37Z</dcterms:created>
  <dcterms:modified xsi:type="dcterms:W3CDTF">2021-05-14T20:40:59Z</dcterms:modified>
</cp:coreProperties>
</file>