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8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6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8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27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0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6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EDF48EF-79B6-4B61-920C-F4B85B30ABB2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D659F-B8C7-41F3-B833-53382F34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9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9D3DA-802D-444A-A6F5-B5A096ED5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Ойлеров цикъл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9C571-7848-451C-BA06-5CA90DB50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изготвена от Владислав Колев 11б №7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2C6C-5887-41C6-8F87-99BB34F0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Благодаря за вниманието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553AB-84C5-4B3D-BFAE-38A46FE56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BC0B-2D46-4633-83DE-1F6FB643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Ойлеров път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FA0F-82E7-4353-B1C1-076BB27BA4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Ойлеров път в един граф е път, който минава през всяко ребро точно веднъж. </a:t>
            </a:r>
          </a:p>
          <a:p>
            <a:r>
              <a:rPr lang="ru-RU" dirty="0"/>
              <a:t>При намиране на такъв път има значение от кой връх започнем</a:t>
            </a:r>
            <a:r>
              <a:rPr lang="en-US" dirty="0"/>
              <a:t>.</a:t>
            </a:r>
          </a:p>
          <a:p>
            <a:r>
              <a:rPr lang="bg-BG" dirty="0"/>
              <a:t>Трябва да започнем от един от двата върха с нечетна степен.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52AA9-37D9-48B0-8C78-ADC717C78D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528" y="1853248"/>
            <a:ext cx="4395788" cy="392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1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CC86E88-F204-4BC9-9B54-198A59EC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18843E-FFB1-4E56-B2B5-85F064052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Валиден ойлеров път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E8694E-9A67-46B9-993E-B159C20181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0388" y="2514600"/>
            <a:ext cx="4321637" cy="374173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D3696D-DE8E-4A50-AD3B-1A5F3B0D0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Невалиден ойлеров път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EC4E2BD-FE9C-4517-AD13-5CE4F7F83C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892489" y="2533014"/>
            <a:ext cx="3920349" cy="3723324"/>
          </a:xfrm>
        </p:spPr>
      </p:pic>
    </p:spTree>
    <p:extLst>
      <p:ext uri="{BB962C8B-B14F-4D97-AF65-F5344CB8AC3E}">
        <p14:creationId xmlns:p14="http://schemas.microsoft.com/office/powerpoint/2010/main" val="45466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374E-5C1B-41A9-96FE-6040ADC5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Ойлеров цикъл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EB1C-4F04-4F45-9881-D841D48856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Ойлеров цикъл в един граф е Ойлеров път, който завършва във върха, в който е започнал.</a:t>
            </a:r>
          </a:p>
          <a:p>
            <a:endParaRPr lang="ru-RU" dirty="0"/>
          </a:p>
          <a:p>
            <a:r>
              <a:rPr lang="bg-BG" dirty="0"/>
              <a:t>Ако знаете, че графът съдържа ойлеров цикъл, пътят може да започне от всеки връх.</a:t>
            </a:r>
          </a:p>
          <a:p>
            <a:r>
              <a:rPr lang="bg-BG" dirty="0"/>
              <a:t>Пример: </a:t>
            </a:r>
          </a:p>
          <a:p>
            <a:pPr marL="0" indent="0">
              <a:buNone/>
            </a:pPr>
            <a:r>
              <a:rPr lang="bg-BG" dirty="0"/>
              <a:t>	- 2-3-1-4-5-1-2</a:t>
            </a:r>
          </a:p>
          <a:p>
            <a:pPr marL="0" indent="0">
              <a:buNone/>
            </a:pPr>
            <a:r>
              <a:rPr lang="bg-BG" dirty="0"/>
              <a:t>	- 5-4-1-3-2-1-5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719FE4-EAD4-4808-A230-D83A9EF43A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8900" y="2055813"/>
            <a:ext cx="4047338" cy="4200525"/>
          </a:xfrm>
        </p:spPr>
      </p:pic>
    </p:spTree>
    <p:extLst>
      <p:ext uri="{BB962C8B-B14F-4D97-AF65-F5344CB8AC3E}">
        <p14:creationId xmlns:p14="http://schemas.microsoft.com/office/powerpoint/2010/main" val="305553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A8BD-F4B3-4293-A49F-CDCEE51E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 път?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7EB0-E216-4292-879C-10779AC9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5BD7D-DE1E-4486-BF67-6576C39BA5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bg-BG" dirty="0"/>
              <a:t>Един граф, за да има ойлеров път трябва да има точно два върха с нечетна степен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566FB-096B-4283-A439-9A066D01A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66BB13-E398-4B29-8F9F-1C94198504A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10048" y="1936700"/>
            <a:ext cx="3740786" cy="3775076"/>
          </a:xfrm>
        </p:spPr>
      </p:pic>
    </p:spTree>
    <p:extLst>
      <p:ext uri="{BB962C8B-B14F-4D97-AF65-F5344CB8AC3E}">
        <p14:creationId xmlns:p14="http://schemas.microsoft.com/office/powerpoint/2010/main" val="113809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D86A-EEC6-4EF2-B06D-E320BA95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 цикъл?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8456-74D5-4F2B-85C6-3E4E0F02D8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а) Всички върхове с ненулева степен са свързани. Ние не се интересуваме от върхове с нулева степен, защото те не принадлежат към Ойлеров цикъл или Път (ние разглеждаме само всички ребра).</a:t>
            </a:r>
          </a:p>
          <a:p>
            <a:pPr marL="0" indent="0">
              <a:buNone/>
            </a:pPr>
            <a:r>
              <a:rPr lang="ru-RU" dirty="0"/>
              <a:t>    b) Всички върхове имат четна степен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ADC092-D1B8-4FCD-BF68-530E48E1E5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3B35DF6-0E95-4D56-996C-CDB1E7490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995" y="1905000"/>
            <a:ext cx="4047338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9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5961-FC5C-4EE5-9B8F-F3BFDC2C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един граф има ойлеров</a:t>
            </a:r>
            <a:r>
              <a:rPr lang="en-US" dirty="0"/>
              <a:t> </a:t>
            </a:r>
            <a:r>
              <a:rPr lang="bg-BG" dirty="0"/>
              <a:t>път или  цикъл?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FA032-C0B2-46BD-8D12-F46546F9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934" y="2201663"/>
            <a:ext cx="5596665" cy="3221976"/>
          </a:xfrm>
        </p:spPr>
      </p:pic>
    </p:spTree>
    <p:extLst>
      <p:ext uri="{BB962C8B-B14F-4D97-AF65-F5344CB8AC3E}">
        <p14:creationId xmlns:p14="http://schemas.microsoft.com/office/powerpoint/2010/main" val="263888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AFE565-6363-4A1A-A79B-35F3ECB3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граф със Ойлеров път, но без Ойлеров цикъл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620DD8-CECB-4804-80F9-8616BFFB8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188" y="2318830"/>
            <a:ext cx="6341258" cy="3638085"/>
          </a:xfrm>
        </p:spPr>
      </p:pic>
    </p:spTree>
    <p:extLst>
      <p:ext uri="{BB962C8B-B14F-4D97-AF65-F5344CB8AC3E}">
        <p14:creationId xmlns:p14="http://schemas.microsoft.com/office/powerpoint/2010/main" val="1921500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E89F-1455-458D-9D0C-7A7C476D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Ойлеров цикъл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A58F8-9004-470D-BCA3-C4AA0F82D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337" y="1853248"/>
            <a:ext cx="6587231" cy="4148057"/>
          </a:xfrm>
        </p:spPr>
      </p:pic>
    </p:spTree>
    <p:extLst>
      <p:ext uri="{BB962C8B-B14F-4D97-AF65-F5344CB8AC3E}">
        <p14:creationId xmlns:p14="http://schemas.microsoft.com/office/powerpoint/2010/main" val="1027503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689</TotalTime>
  <Words>205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Ойлеров цикъл</vt:lpstr>
      <vt:lpstr>Ойлеров път</vt:lpstr>
      <vt:lpstr>PowerPoint Presentation</vt:lpstr>
      <vt:lpstr>Ойлеров цикъл</vt:lpstr>
      <vt:lpstr>Кога един граф има ойлеров път?</vt:lpstr>
      <vt:lpstr>Кога един граф има ойлеров цикъл?</vt:lpstr>
      <vt:lpstr>Кога един граф има ойлеров път или  цикъл?</vt:lpstr>
      <vt:lpstr>Пример за граф със Ойлеров път, но без Ойлеров цикъл</vt:lpstr>
      <vt:lpstr>Пример за Ойлеров цикъл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Ойлеров цикъл</dc:title>
  <dc:creator>Vladi Kolev</dc:creator>
  <cp:lastModifiedBy>Vladi Kolev</cp:lastModifiedBy>
  <cp:revision>5</cp:revision>
  <dcterms:created xsi:type="dcterms:W3CDTF">2021-04-30T08:12:15Z</dcterms:created>
  <dcterms:modified xsi:type="dcterms:W3CDTF">2021-05-05T16:23:06Z</dcterms:modified>
</cp:coreProperties>
</file>