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59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9F1"/>
          </a:solidFill>
        </a:fill>
      </a:tcStyle>
    </a:wholeTbl>
    <a:band2H>
      <a:tcTxStyle/>
      <a:tcStyle>
        <a:tcBdr/>
        <a:fill>
          <a:solidFill>
            <a:srgbClr val="E7F4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3" name="Shape 49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744482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PermianSansTypeface"/>
      </a:defRPr>
    </a:lvl1pPr>
    <a:lvl2pPr indent="228600" latinLnBrk="0">
      <a:defRPr sz="1200">
        <a:latin typeface="+mj-lt"/>
        <a:ea typeface="+mj-ea"/>
        <a:cs typeface="+mj-cs"/>
        <a:sym typeface="PermianSansTypeface"/>
      </a:defRPr>
    </a:lvl2pPr>
    <a:lvl3pPr indent="457200" latinLnBrk="0">
      <a:defRPr sz="1200">
        <a:latin typeface="+mj-lt"/>
        <a:ea typeface="+mj-ea"/>
        <a:cs typeface="+mj-cs"/>
        <a:sym typeface="PermianSansTypeface"/>
      </a:defRPr>
    </a:lvl3pPr>
    <a:lvl4pPr indent="685800" latinLnBrk="0">
      <a:defRPr sz="1200">
        <a:latin typeface="+mj-lt"/>
        <a:ea typeface="+mj-ea"/>
        <a:cs typeface="+mj-cs"/>
        <a:sym typeface="PermianSansTypeface"/>
      </a:defRPr>
    </a:lvl4pPr>
    <a:lvl5pPr indent="914400" latinLnBrk="0">
      <a:defRPr sz="1200">
        <a:latin typeface="+mj-lt"/>
        <a:ea typeface="+mj-ea"/>
        <a:cs typeface="+mj-cs"/>
        <a:sym typeface="PermianSansTypeface"/>
      </a:defRPr>
    </a:lvl5pPr>
    <a:lvl6pPr indent="1143000" latinLnBrk="0">
      <a:defRPr sz="1200">
        <a:latin typeface="+mj-lt"/>
        <a:ea typeface="+mj-ea"/>
        <a:cs typeface="+mj-cs"/>
        <a:sym typeface="PermianSansTypeface"/>
      </a:defRPr>
    </a:lvl6pPr>
    <a:lvl7pPr indent="1371600" latinLnBrk="0">
      <a:defRPr sz="1200">
        <a:latin typeface="+mj-lt"/>
        <a:ea typeface="+mj-ea"/>
        <a:cs typeface="+mj-cs"/>
        <a:sym typeface="PermianSansTypeface"/>
      </a:defRPr>
    </a:lvl7pPr>
    <a:lvl8pPr indent="1600200" latinLnBrk="0">
      <a:defRPr sz="1200">
        <a:latin typeface="+mj-lt"/>
        <a:ea typeface="+mj-ea"/>
        <a:cs typeface="+mj-cs"/>
        <a:sym typeface="PermianSansTypeface"/>
      </a:defRPr>
    </a:lvl8pPr>
    <a:lvl9pPr indent="1828800" latinLnBrk="0">
      <a:defRPr sz="1200">
        <a:latin typeface="+mj-lt"/>
        <a:ea typeface="+mj-ea"/>
        <a:cs typeface="+mj-cs"/>
        <a:sym typeface="PermianSansTypefac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Заголовокзаголовок"/>
          <p:cNvSpPr txBox="1">
            <a:spLocks noGrp="1"/>
          </p:cNvSpPr>
          <p:nvPr>
            <p:ph type="title" hasCustomPrompt="1"/>
          </p:nvPr>
        </p:nvSpPr>
        <p:spPr>
          <a:xfrm>
            <a:off x="1243208" y="2858517"/>
            <a:ext cx="9144001" cy="166828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Заголовокзаголовок</a:t>
            </a:r>
          </a:p>
        </p:txBody>
      </p:sp>
      <p:sp>
        <p:nvSpPr>
          <p:cNvPr id="14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43208" y="4700789"/>
            <a:ext cx="9144001" cy="67871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262626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262626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262626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262626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262626"/>
                </a:solidFill>
              </a:defRPr>
            </a:lvl5pPr>
          </a:lstStyle>
          <a:p>
            <a:r>
              <a:t>подзаголовок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15" name="Рисунок 8" descr="Рисунок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750" y="764788"/>
            <a:ext cx="1237050" cy="123705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Прямоугольник 9"/>
          <p:cNvSpPr/>
          <p:nvPr/>
        </p:nvSpPr>
        <p:spPr>
          <a:xfrm>
            <a:off x="972750" y="2559027"/>
            <a:ext cx="109075" cy="28204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7" name="Прямоугольник 10"/>
          <p:cNvSpPr/>
          <p:nvPr/>
        </p:nvSpPr>
        <p:spPr>
          <a:xfrm>
            <a:off x="10321689" y="229030"/>
            <a:ext cx="662089" cy="694893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Прямоугольник 11"/>
          <p:cNvSpPr/>
          <p:nvPr/>
        </p:nvSpPr>
        <p:spPr>
          <a:xfrm>
            <a:off x="10969170" y="-28047"/>
            <a:ext cx="1222830" cy="12834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Прямоугольник 12"/>
          <p:cNvSpPr/>
          <p:nvPr/>
        </p:nvSpPr>
        <p:spPr>
          <a:xfrm>
            <a:off x="10572483" y="644153"/>
            <a:ext cx="954314" cy="1001595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Прямоугольник 13"/>
          <p:cNvSpPr/>
          <p:nvPr/>
        </p:nvSpPr>
        <p:spPr>
          <a:xfrm>
            <a:off x="11132456" y="5169132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Прямоугольник 14"/>
          <p:cNvSpPr/>
          <p:nvPr/>
        </p:nvSpPr>
        <p:spPr>
          <a:xfrm>
            <a:off x="11433892" y="4646864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Прямоугольник 15"/>
          <p:cNvSpPr/>
          <p:nvPr/>
        </p:nvSpPr>
        <p:spPr>
          <a:xfrm>
            <a:off x="10830666" y="5664686"/>
            <a:ext cx="993019" cy="1042218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Прямоугольник 16"/>
          <p:cNvSpPr/>
          <p:nvPr/>
        </p:nvSpPr>
        <p:spPr>
          <a:xfrm>
            <a:off x="10049401" y="3948215"/>
            <a:ext cx="595303" cy="6247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Прямоугольник 17"/>
          <p:cNvSpPr/>
          <p:nvPr/>
        </p:nvSpPr>
        <p:spPr>
          <a:xfrm>
            <a:off x="10460195" y="3754568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Прямоугольник 18"/>
          <p:cNvSpPr/>
          <p:nvPr/>
        </p:nvSpPr>
        <p:spPr>
          <a:xfrm>
            <a:off x="11293215" y="2514069"/>
            <a:ext cx="369014" cy="387297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Прямоугольник 19"/>
          <p:cNvSpPr/>
          <p:nvPr/>
        </p:nvSpPr>
        <p:spPr>
          <a:xfrm>
            <a:off x="375137" y="5969053"/>
            <a:ext cx="369015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Прямоугольник 20"/>
          <p:cNvSpPr/>
          <p:nvPr/>
        </p:nvSpPr>
        <p:spPr>
          <a:xfrm>
            <a:off x="-181705" y="6066489"/>
            <a:ext cx="662088" cy="69489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Прямоугольник 21"/>
          <p:cNvSpPr/>
          <p:nvPr/>
        </p:nvSpPr>
        <p:spPr>
          <a:xfrm>
            <a:off x="10566897" y="6094197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610599" y="6356350"/>
            <a:ext cx="310593" cy="3454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Прямоугольник 8"/>
          <p:cNvSpPr/>
          <p:nvPr/>
        </p:nvSpPr>
        <p:spPr>
          <a:xfrm>
            <a:off x="838200" y="2177143"/>
            <a:ext cx="4925785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13610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57" name="Прямоугольник 9"/>
          <p:cNvSpPr/>
          <p:nvPr/>
        </p:nvSpPr>
        <p:spPr>
          <a:xfrm>
            <a:off x="6428015" y="2177143"/>
            <a:ext cx="4925786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Прямоугольник 11"/>
          <p:cNvSpPr/>
          <p:nvPr/>
        </p:nvSpPr>
        <p:spPr>
          <a:xfrm>
            <a:off x="2628863" y="1937432"/>
            <a:ext cx="1344457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Прямоугольник 12"/>
          <p:cNvSpPr/>
          <p:nvPr/>
        </p:nvSpPr>
        <p:spPr>
          <a:xfrm>
            <a:off x="8167483" y="1882893"/>
            <a:ext cx="1446846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094479" y="2846729"/>
            <a:ext cx="4299188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61" name="Текст 2"/>
          <p:cNvSpPr>
            <a:spLocks noGrp="1"/>
          </p:cNvSpPr>
          <p:nvPr>
            <p:ph type="body" sz="quarter" idx="21"/>
          </p:nvPr>
        </p:nvSpPr>
        <p:spPr>
          <a:xfrm>
            <a:off x="6682481" y="2846729"/>
            <a:ext cx="4299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Прямоугольник 8"/>
          <p:cNvSpPr/>
          <p:nvPr/>
        </p:nvSpPr>
        <p:spPr>
          <a:xfrm>
            <a:off x="838199" y="2177143"/>
            <a:ext cx="2979059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13610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71" name="Прямоугольник 9"/>
          <p:cNvSpPr/>
          <p:nvPr/>
        </p:nvSpPr>
        <p:spPr>
          <a:xfrm>
            <a:off x="4606471" y="2177143"/>
            <a:ext cx="2979058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2" name="Прямоугольник 10"/>
          <p:cNvSpPr/>
          <p:nvPr/>
        </p:nvSpPr>
        <p:spPr>
          <a:xfrm>
            <a:off x="8374743" y="2177141"/>
            <a:ext cx="2979058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3" name="Прямоугольник 11"/>
          <p:cNvSpPr/>
          <p:nvPr/>
        </p:nvSpPr>
        <p:spPr>
          <a:xfrm>
            <a:off x="1747156" y="1937432"/>
            <a:ext cx="1161144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4" name="Прямоугольник 12"/>
          <p:cNvSpPr/>
          <p:nvPr/>
        </p:nvSpPr>
        <p:spPr>
          <a:xfrm>
            <a:off x="5515426" y="1882893"/>
            <a:ext cx="1161144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5" name="Прямоугольник 13"/>
          <p:cNvSpPr/>
          <p:nvPr/>
        </p:nvSpPr>
        <p:spPr>
          <a:xfrm>
            <a:off x="9283699" y="1882893"/>
            <a:ext cx="1161144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6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028474" y="2846729"/>
            <a:ext cx="260009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7" name="Текст 2"/>
          <p:cNvSpPr>
            <a:spLocks noGrp="1"/>
          </p:cNvSpPr>
          <p:nvPr>
            <p:ph type="body" sz="quarter" idx="21"/>
          </p:nvPr>
        </p:nvSpPr>
        <p:spPr>
          <a:xfrm>
            <a:off x="4794930" y="2846729"/>
            <a:ext cx="2600100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8" name="Текст 2"/>
          <p:cNvSpPr>
            <a:spLocks noGrp="1"/>
          </p:cNvSpPr>
          <p:nvPr>
            <p:ph type="body" sz="quarter" idx="22"/>
          </p:nvPr>
        </p:nvSpPr>
        <p:spPr>
          <a:xfrm>
            <a:off x="8561388" y="2843666"/>
            <a:ext cx="2600099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8"/>
          <p:cNvSpPr/>
          <p:nvPr/>
        </p:nvSpPr>
        <p:spPr>
          <a:xfrm>
            <a:off x="678542" y="2177143"/>
            <a:ext cx="2573111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13610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88" name="Прямоугольник 9"/>
          <p:cNvSpPr/>
          <p:nvPr/>
        </p:nvSpPr>
        <p:spPr>
          <a:xfrm>
            <a:off x="3437616" y="2177143"/>
            <a:ext cx="2573112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9" name="Прямоугольник 10"/>
          <p:cNvSpPr/>
          <p:nvPr/>
        </p:nvSpPr>
        <p:spPr>
          <a:xfrm>
            <a:off x="6185879" y="2177141"/>
            <a:ext cx="2573111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0" name="Прямоугольник 11"/>
          <p:cNvSpPr/>
          <p:nvPr/>
        </p:nvSpPr>
        <p:spPr>
          <a:xfrm>
            <a:off x="1471384" y="1937432"/>
            <a:ext cx="1002920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Прямоугольник 12"/>
          <p:cNvSpPr/>
          <p:nvPr/>
        </p:nvSpPr>
        <p:spPr>
          <a:xfrm>
            <a:off x="4230458" y="1882893"/>
            <a:ext cx="1002919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2" name="Прямоугольник 13"/>
          <p:cNvSpPr/>
          <p:nvPr/>
        </p:nvSpPr>
        <p:spPr>
          <a:xfrm>
            <a:off x="6978721" y="1882893"/>
            <a:ext cx="1002919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68815" y="2846729"/>
            <a:ext cx="2245792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4" name="Текст 2"/>
          <p:cNvSpPr>
            <a:spLocks noGrp="1"/>
          </p:cNvSpPr>
          <p:nvPr>
            <p:ph type="body" sz="quarter" idx="21"/>
          </p:nvPr>
        </p:nvSpPr>
        <p:spPr>
          <a:xfrm>
            <a:off x="3626077" y="2846729"/>
            <a:ext cx="22457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5" name="Текст 2"/>
          <p:cNvSpPr>
            <a:spLocks noGrp="1"/>
          </p:cNvSpPr>
          <p:nvPr>
            <p:ph type="body" sz="quarter" idx="22"/>
          </p:nvPr>
        </p:nvSpPr>
        <p:spPr>
          <a:xfrm>
            <a:off x="6372523" y="2843666"/>
            <a:ext cx="22457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6" name="Прямоугольник 20"/>
          <p:cNvSpPr/>
          <p:nvPr/>
        </p:nvSpPr>
        <p:spPr>
          <a:xfrm>
            <a:off x="8945635" y="2177141"/>
            <a:ext cx="2573112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7" name="Прямоугольник 21"/>
          <p:cNvSpPr/>
          <p:nvPr/>
        </p:nvSpPr>
        <p:spPr>
          <a:xfrm>
            <a:off x="9738476" y="1882893"/>
            <a:ext cx="1002919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8" name="Текст 2"/>
          <p:cNvSpPr>
            <a:spLocks noGrp="1"/>
          </p:cNvSpPr>
          <p:nvPr>
            <p:ph type="body" sz="quarter" idx="23"/>
          </p:nvPr>
        </p:nvSpPr>
        <p:spPr>
          <a:xfrm>
            <a:off x="9132279" y="2843666"/>
            <a:ext cx="22457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Прямоугольник 8"/>
          <p:cNvSpPr/>
          <p:nvPr/>
        </p:nvSpPr>
        <p:spPr>
          <a:xfrm>
            <a:off x="838200" y="2177143"/>
            <a:ext cx="4925785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568552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08" name="Прямоугольник 9"/>
          <p:cNvSpPr/>
          <p:nvPr/>
        </p:nvSpPr>
        <p:spPr>
          <a:xfrm>
            <a:off x="6428015" y="2177143"/>
            <a:ext cx="4925786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094479" y="2360274"/>
            <a:ext cx="4299188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10" name="Текст 2"/>
          <p:cNvSpPr>
            <a:spLocks noGrp="1"/>
          </p:cNvSpPr>
          <p:nvPr>
            <p:ph type="body" sz="quarter" idx="21"/>
          </p:nvPr>
        </p:nvSpPr>
        <p:spPr>
          <a:xfrm>
            <a:off x="6682481" y="2360274"/>
            <a:ext cx="4299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8"/>
          <p:cNvSpPr/>
          <p:nvPr/>
        </p:nvSpPr>
        <p:spPr>
          <a:xfrm>
            <a:off x="838199" y="2177143"/>
            <a:ext cx="2979059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20" name="Прямоугольник 9"/>
          <p:cNvSpPr/>
          <p:nvPr/>
        </p:nvSpPr>
        <p:spPr>
          <a:xfrm>
            <a:off x="4606471" y="2177143"/>
            <a:ext cx="2979058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1" name="Прямоугольник 10"/>
          <p:cNvSpPr/>
          <p:nvPr/>
        </p:nvSpPr>
        <p:spPr>
          <a:xfrm>
            <a:off x="8374743" y="2177141"/>
            <a:ext cx="2979058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028474" y="2180204"/>
            <a:ext cx="260009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3" name="Текст 2"/>
          <p:cNvSpPr>
            <a:spLocks noGrp="1"/>
          </p:cNvSpPr>
          <p:nvPr>
            <p:ph type="body" sz="quarter" idx="21"/>
          </p:nvPr>
        </p:nvSpPr>
        <p:spPr>
          <a:xfrm>
            <a:off x="4794930" y="2180204"/>
            <a:ext cx="2600100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4" name="Текст 2"/>
          <p:cNvSpPr>
            <a:spLocks noGrp="1"/>
          </p:cNvSpPr>
          <p:nvPr>
            <p:ph type="body" sz="quarter" idx="22"/>
          </p:nvPr>
        </p:nvSpPr>
        <p:spPr>
          <a:xfrm>
            <a:off x="8561388" y="2177141"/>
            <a:ext cx="2600099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Прямоугольник 8"/>
          <p:cNvSpPr/>
          <p:nvPr/>
        </p:nvSpPr>
        <p:spPr>
          <a:xfrm>
            <a:off x="678542" y="2177143"/>
            <a:ext cx="2573111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34" name="Прямоугольник 9"/>
          <p:cNvSpPr/>
          <p:nvPr/>
        </p:nvSpPr>
        <p:spPr>
          <a:xfrm>
            <a:off x="3437616" y="2177143"/>
            <a:ext cx="2573112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5" name="Прямоугольник 10"/>
          <p:cNvSpPr/>
          <p:nvPr/>
        </p:nvSpPr>
        <p:spPr>
          <a:xfrm>
            <a:off x="6185879" y="2177141"/>
            <a:ext cx="2573111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6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68815" y="2287134"/>
            <a:ext cx="2245792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7" name="Текст 2"/>
          <p:cNvSpPr>
            <a:spLocks noGrp="1"/>
          </p:cNvSpPr>
          <p:nvPr>
            <p:ph type="body" sz="quarter" idx="21"/>
          </p:nvPr>
        </p:nvSpPr>
        <p:spPr>
          <a:xfrm>
            <a:off x="3626077" y="2287134"/>
            <a:ext cx="22457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8" name="Текст 2"/>
          <p:cNvSpPr>
            <a:spLocks noGrp="1"/>
          </p:cNvSpPr>
          <p:nvPr>
            <p:ph type="body" sz="quarter" idx="22"/>
          </p:nvPr>
        </p:nvSpPr>
        <p:spPr>
          <a:xfrm>
            <a:off x="6372523" y="2284071"/>
            <a:ext cx="22457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9" name="Прямоугольник 20"/>
          <p:cNvSpPr/>
          <p:nvPr/>
        </p:nvSpPr>
        <p:spPr>
          <a:xfrm>
            <a:off x="8945635" y="2177141"/>
            <a:ext cx="2573112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Текст 2"/>
          <p:cNvSpPr>
            <a:spLocks noGrp="1"/>
          </p:cNvSpPr>
          <p:nvPr>
            <p:ph type="body" sz="quarter" idx="23"/>
          </p:nvPr>
        </p:nvSpPr>
        <p:spPr>
          <a:xfrm>
            <a:off x="9132279" y="2284071"/>
            <a:ext cx="22457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124530" y="524932"/>
            <a:ext cx="3650669" cy="205158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49" name="Рисунок 6"/>
          <p:cNvSpPr>
            <a:spLocks noGrp="1"/>
          </p:cNvSpPr>
          <p:nvPr>
            <p:ph type="pic" sz="half" idx="21"/>
          </p:nvPr>
        </p:nvSpPr>
        <p:spPr>
          <a:xfrm>
            <a:off x="5360563" y="3037416"/>
            <a:ext cx="6831438" cy="32363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0" name="Рисунок 6"/>
          <p:cNvSpPr>
            <a:spLocks noGrp="1"/>
          </p:cNvSpPr>
          <p:nvPr>
            <p:ph type="pic" sz="quarter" idx="22"/>
          </p:nvPr>
        </p:nvSpPr>
        <p:spPr>
          <a:xfrm>
            <a:off x="1122044" y="3037416"/>
            <a:ext cx="3873290" cy="32363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1" name="Прямоугольник 8"/>
          <p:cNvSpPr/>
          <p:nvPr/>
        </p:nvSpPr>
        <p:spPr>
          <a:xfrm>
            <a:off x="-1" y="0"/>
            <a:ext cx="169336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52" name="Рисунок 6"/>
          <p:cNvSpPr>
            <a:spLocks noGrp="1"/>
          </p:cNvSpPr>
          <p:nvPr>
            <p:ph type="pic" sz="half" idx="23"/>
          </p:nvPr>
        </p:nvSpPr>
        <p:spPr>
          <a:xfrm>
            <a:off x="5360561" y="0"/>
            <a:ext cx="6831439" cy="269965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Прямоугольник 9"/>
          <p:cNvSpPr/>
          <p:nvPr/>
        </p:nvSpPr>
        <p:spPr>
          <a:xfrm>
            <a:off x="-2" y="0"/>
            <a:ext cx="6197603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1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6634616" y="992187"/>
            <a:ext cx="4991327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62" name="Рисунок 12"/>
          <p:cNvSpPr>
            <a:spLocks noGrp="1"/>
          </p:cNvSpPr>
          <p:nvPr>
            <p:ph type="pic" sz="half" idx="21"/>
          </p:nvPr>
        </p:nvSpPr>
        <p:spPr>
          <a:xfrm>
            <a:off x="594180" y="696684"/>
            <a:ext cx="4907187" cy="547664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63" name="Прямоугольник 13"/>
          <p:cNvSpPr/>
          <p:nvPr/>
        </p:nvSpPr>
        <p:spPr>
          <a:xfrm>
            <a:off x="6473907" y="503916"/>
            <a:ext cx="520539" cy="5463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803B"/>
                </a:solidFill>
              </a:defRPr>
            </a:pPr>
            <a:endParaRPr/>
          </a:p>
        </p:txBody>
      </p:sp>
      <p:sp>
        <p:nvSpPr>
          <p:cNvPr id="264" name="Прямоугольник 14"/>
          <p:cNvSpPr/>
          <p:nvPr/>
        </p:nvSpPr>
        <p:spPr>
          <a:xfrm>
            <a:off x="7407233" y="195032"/>
            <a:ext cx="294304" cy="30888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803B"/>
                </a:solidFill>
              </a:defRPr>
            </a:pPr>
            <a:endParaRPr/>
          </a:p>
        </p:txBody>
      </p:sp>
      <p:sp>
        <p:nvSpPr>
          <p:cNvPr id="265" name="Прямоугольник 15"/>
          <p:cNvSpPr/>
          <p:nvPr/>
        </p:nvSpPr>
        <p:spPr>
          <a:xfrm>
            <a:off x="10143176" y="6173332"/>
            <a:ext cx="294304" cy="30888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803B"/>
                </a:solidFill>
              </a:defRPr>
            </a:pPr>
            <a:endParaRPr/>
          </a:p>
        </p:txBody>
      </p:sp>
      <p:sp>
        <p:nvSpPr>
          <p:cNvPr id="26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Прямоугольник 8"/>
          <p:cNvSpPr/>
          <p:nvPr/>
        </p:nvSpPr>
        <p:spPr>
          <a:xfrm>
            <a:off x="939800" y="1891051"/>
            <a:ext cx="2612571" cy="413657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803B"/>
                </a:solidFill>
              </a:defRPr>
            </a:pPr>
            <a:endParaRPr/>
          </a:p>
        </p:txBody>
      </p:sp>
      <p:sp>
        <p:nvSpPr>
          <p:cNvPr id="27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565488"/>
            <a:ext cx="10409916" cy="1325563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75" name="Рисунок 3"/>
          <p:cNvSpPr>
            <a:spLocks noGrp="1"/>
          </p:cNvSpPr>
          <p:nvPr>
            <p:ph type="pic" sz="quarter" idx="21"/>
          </p:nvPr>
        </p:nvSpPr>
        <p:spPr>
          <a:xfrm>
            <a:off x="1247775" y="2195848"/>
            <a:ext cx="2613025" cy="410686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76" name="Прямоугольник 13"/>
          <p:cNvSpPr/>
          <p:nvPr/>
        </p:nvSpPr>
        <p:spPr>
          <a:xfrm>
            <a:off x="4633685" y="1891051"/>
            <a:ext cx="2612571" cy="413657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803B"/>
                </a:solidFill>
              </a:defRPr>
            </a:pPr>
            <a:endParaRPr/>
          </a:p>
        </p:txBody>
      </p:sp>
      <p:sp>
        <p:nvSpPr>
          <p:cNvPr id="277" name="Рисунок 3"/>
          <p:cNvSpPr>
            <a:spLocks noGrp="1"/>
          </p:cNvSpPr>
          <p:nvPr>
            <p:ph type="pic" sz="quarter" idx="22"/>
          </p:nvPr>
        </p:nvSpPr>
        <p:spPr>
          <a:xfrm>
            <a:off x="4941659" y="2195848"/>
            <a:ext cx="2613026" cy="410686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78" name="Прямоугольник 21"/>
          <p:cNvSpPr/>
          <p:nvPr/>
        </p:nvSpPr>
        <p:spPr>
          <a:xfrm>
            <a:off x="8327115" y="1929035"/>
            <a:ext cx="2612572" cy="413657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803B"/>
                </a:solidFill>
              </a:defRPr>
            </a:pPr>
            <a:endParaRPr/>
          </a:p>
        </p:txBody>
      </p:sp>
      <p:sp>
        <p:nvSpPr>
          <p:cNvPr id="279" name="Рисунок 3"/>
          <p:cNvSpPr>
            <a:spLocks noGrp="1"/>
          </p:cNvSpPr>
          <p:nvPr>
            <p:ph type="pic" sz="quarter" idx="23"/>
          </p:nvPr>
        </p:nvSpPr>
        <p:spPr>
          <a:xfrm>
            <a:off x="8635090" y="2233833"/>
            <a:ext cx="2613026" cy="410686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8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22073" y="2548391"/>
            <a:ext cx="3207657" cy="1600201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88" name="Прямоугольник 7"/>
          <p:cNvSpPr/>
          <p:nvPr/>
        </p:nvSpPr>
        <p:spPr>
          <a:xfrm>
            <a:off x="4049487" y="-4765"/>
            <a:ext cx="8142514" cy="428647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9" name="Рисунок 9"/>
          <p:cNvSpPr>
            <a:spLocks noGrp="1"/>
          </p:cNvSpPr>
          <p:nvPr>
            <p:ph type="pic" sz="half" idx="21"/>
          </p:nvPr>
        </p:nvSpPr>
        <p:spPr>
          <a:xfrm>
            <a:off x="4049486" y="4281487"/>
            <a:ext cx="8142514" cy="25765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90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4323217" y="457200"/>
            <a:ext cx="7375298" cy="334554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91" name="Прямоугольник 10"/>
          <p:cNvSpPr/>
          <p:nvPr/>
        </p:nvSpPr>
        <p:spPr>
          <a:xfrm>
            <a:off x="11168742" y="3119765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2" name="Прямоугольник 11"/>
          <p:cNvSpPr/>
          <p:nvPr/>
        </p:nvSpPr>
        <p:spPr>
          <a:xfrm>
            <a:off x="11470176" y="2597497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3" name="Прямоугольник 12"/>
          <p:cNvSpPr/>
          <p:nvPr/>
        </p:nvSpPr>
        <p:spPr>
          <a:xfrm>
            <a:off x="10119108" y="3629976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Прямоугольник 13"/>
          <p:cNvSpPr/>
          <p:nvPr/>
        </p:nvSpPr>
        <p:spPr>
          <a:xfrm>
            <a:off x="360009" y="2521179"/>
            <a:ext cx="294303" cy="30888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7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22073" y="1633770"/>
            <a:ext cx="3207657" cy="1600201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303" name="Прямоугольник 7"/>
          <p:cNvSpPr/>
          <p:nvPr/>
        </p:nvSpPr>
        <p:spPr>
          <a:xfrm>
            <a:off x="4049487" y="-4765"/>
            <a:ext cx="8142514" cy="6862766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4" name="Прямоугольник 10"/>
          <p:cNvSpPr/>
          <p:nvPr/>
        </p:nvSpPr>
        <p:spPr>
          <a:xfrm>
            <a:off x="11274053" y="5745962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5" name="Прямоугольник 11"/>
          <p:cNvSpPr/>
          <p:nvPr/>
        </p:nvSpPr>
        <p:spPr>
          <a:xfrm>
            <a:off x="11575488" y="5223693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6" name="Прямоугольник 12"/>
          <p:cNvSpPr/>
          <p:nvPr/>
        </p:nvSpPr>
        <p:spPr>
          <a:xfrm>
            <a:off x="10224420" y="6256173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7" name="Прямоугольник 13"/>
          <p:cNvSpPr/>
          <p:nvPr/>
        </p:nvSpPr>
        <p:spPr>
          <a:xfrm>
            <a:off x="327771" y="1389065"/>
            <a:ext cx="294303" cy="30888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8" name="Прямоугольник 5"/>
          <p:cNvSpPr/>
          <p:nvPr/>
        </p:nvSpPr>
        <p:spPr>
          <a:xfrm>
            <a:off x="4630057" y="1015999"/>
            <a:ext cx="6643997" cy="47299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0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22073" y="3478674"/>
            <a:ext cx="3207657" cy="174501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2171700" indent="-342900">
              <a:buFontTx/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75666" y="840014"/>
            <a:ext cx="6455648" cy="1131797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318" name="Прямоугольник 7"/>
          <p:cNvSpPr/>
          <p:nvPr/>
        </p:nvSpPr>
        <p:spPr>
          <a:xfrm>
            <a:off x="10638972" y="5545139"/>
            <a:ext cx="1553029" cy="13250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9" name="Прямоугольник 13"/>
          <p:cNvSpPr/>
          <p:nvPr/>
        </p:nvSpPr>
        <p:spPr>
          <a:xfrm>
            <a:off x="474921" y="323743"/>
            <a:ext cx="294304" cy="308886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0" name="Рисунок 3"/>
          <p:cNvSpPr>
            <a:spLocks noGrp="1"/>
          </p:cNvSpPr>
          <p:nvPr>
            <p:ph type="pic" sz="quarter" idx="21"/>
          </p:nvPr>
        </p:nvSpPr>
        <p:spPr>
          <a:xfrm>
            <a:off x="0" y="5545137"/>
            <a:ext cx="10609264" cy="13128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1" name="Прямоугольник 14"/>
          <p:cNvSpPr/>
          <p:nvPr/>
        </p:nvSpPr>
        <p:spPr>
          <a:xfrm>
            <a:off x="975666" y="0"/>
            <a:ext cx="446736" cy="46886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124530" y="524932"/>
            <a:ext cx="3650669" cy="205158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330" name="Рисунок 6"/>
          <p:cNvSpPr>
            <a:spLocks noGrp="1"/>
          </p:cNvSpPr>
          <p:nvPr>
            <p:ph type="pic" sz="quarter" idx="21"/>
          </p:nvPr>
        </p:nvSpPr>
        <p:spPr>
          <a:xfrm>
            <a:off x="1337676" y="2993874"/>
            <a:ext cx="3618108" cy="21045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1" name="Прямоугольник 8"/>
          <p:cNvSpPr/>
          <p:nvPr/>
        </p:nvSpPr>
        <p:spPr>
          <a:xfrm>
            <a:off x="-1" y="2993874"/>
            <a:ext cx="1337678" cy="2104572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32" name="Рисунок 6"/>
          <p:cNvSpPr>
            <a:spLocks noGrp="1"/>
          </p:cNvSpPr>
          <p:nvPr>
            <p:ph type="pic" sz="quarter" idx="22"/>
          </p:nvPr>
        </p:nvSpPr>
        <p:spPr>
          <a:xfrm>
            <a:off x="4955783" y="2993874"/>
            <a:ext cx="3618109" cy="21045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3" name="Рисунок 6"/>
          <p:cNvSpPr>
            <a:spLocks noGrp="1"/>
          </p:cNvSpPr>
          <p:nvPr>
            <p:ph type="pic" sz="quarter" idx="23"/>
          </p:nvPr>
        </p:nvSpPr>
        <p:spPr>
          <a:xfrm>
            <a:off x="8573892" y="2993874"/>
            <a:ext cx="3618108" cy="21045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775130" y="5326931"/>
            <a:ext cx="2743201" cy="73818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457200" algn="ctr">
              <a:buSzTx/>
              <a:buFontTx/>
              <a:buNone/>
              <a:defRPr sz="1800"/>
            </a:lvl2pPr>
            <a:lvl3pPr marL="0" indent="914400" algn="ctr">
              <a:buSzTx/>
              <a:buFontTx/>
              <a:buNone/>
              <a:defRPr sz="1800"/>
            </a:lvl3pPr>
            <a:lvl4pPr marL="0" indent="1371600" algn="ctr">
              <a:buSzTx/>
              <a:buFontTx/>
              <a:buNone/>
              <a:defRPr sz="1800"/>
            </a:lvl4pPr>
            <a:lvl5pPr marL="0" indent="1828800" algn="ctr">
              <a:buSzTx/>
              <a:buFontTx/>
              <a:buNone/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35" name="Текст 2"/>
          <p:cNvSpPr>
            <a:spLocks noGrp="1"/>
          </p:cNvSpPr>
          <p:nvPr>
            <p:ph type="body" sz="quarter" idx="24"/>
          </p:nvPr>
        </p:nvSpPr>
        <p:spPr>
          <a:xfrm>
            <a:off x="5393237" y="5326931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/>
            </a:pPr>
            <a:endParaRPr/>
          </a:p>
        </p:txBody>
      </p:sp>
      <p:sp>
        <p:nvSpPr>
          <p:cNvPr id="336" name="Текст 2"/>
          <p:cNvSpPr>
            <a:spLocks noGrp="1"/>
          </p:cNvSpPr>
          <p:nvPr>
            <p:ph type="body" sz="quarter" idx="25"/>
          </p:nvPr>
        </p:nvSpPr>
        <p:spPr>
          <a:xfrm>
            <a:off x="9011346" y="5326931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/>
            </a:pPr>
            <a:endParaRPr/>
          </a:p>
        </p:txBody>
      </p:sp>
      <p:sp>
        <p:nvSpPr>
          <p:cNvPr id="337" name="Прямоугольник 15"/>
          <p:cNvSpPr/>
          <p:nvPr/>
        </p:nvSpPr>
        <p:spPr>
          <a:xfrm>
            <a:off x="10972799" y="524932"/>
            <a:ext cx="462418" cy="4853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8" name="Прямоугольник 16"/>
          <p:cNvSpPr/>
          <p:nvPr/>
        </p:nvSpPr>
        <p:spPr>
          <a:xfrm>
            <a:off x="11587129" y="1117711"/>
            <a:ext cx="334835" cy="35142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9" name="Прямоугольник 17"/>
          <p:cNvSpPr/>
          <p:nvPr/>
        </p:nvSpPr>
        <p:spPr>
          <a:xfrm>
            <a:off x="1170258" y="5520313"/>
            <a:ext cx="334835" cy="35142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Прямоугольник 9"/>
          <p:cNvSpPr/>
          <p:nvPr/>
        </p:nvSpPr>
        <p:spPr>
          <a:xfrm>
            <a:off x="-1" y="1"/>
            <a:ext cx="7284812" cy="68580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8" name="Рисунок 12"/>
          <p:cNvSpPr>
            <a:spLocks noGrp="1"/>
          </p:cNvSpPr>
          <p:nvPr>
            <p:ph type="pic" sz="quarter" idx="21"/>
          </p:nvPr>
        </p:nvSpPr>
        <p:spPr>
          <a:xfrm>
            <a:off x="7284812" y="1"/>
            <a:ext cx="4907188" cy="2946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9" name="Рисунок 12"/>
          <p:cNvSpPr>
            <a:spLocks noGrp="1"/>
          </p:cNvSpPr>
          <p:nvPr>
            <p:ph type="pic" sz="quarter" idx="22"/>
          </p:nvPr>
        </p:nvSpPr>
        <p:spPr>
          <a:xfrm>
            <a:off x="7284811" y="2946400"/>
            <a:ext cx="4907188" cy="245291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50" name="Рисунок 12"/>
          <p:cNvSpPr>
            <a:spLocks noGrp="1"/>
          </p:cNvSpPr>
          <p:nvPr>
            <p:ph type="pic" sz="quarter" idx="23"/>
          </p:nvPr>
        </p:nvSpPr>
        <p:spPr>
          <a:xfrm>
            <a:off x="7284812" y="5399313"/>
            <a:ext cx="4907188" cy="145868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51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596672" y="2061029"/>
            <a:ext cx="6079899" cy="428579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62626"/>
                </a:solidFill>
              </a:defRPr>
            </a:lvl1pPr>
            <a:lvl2pPr marL="731519" indent="-274319">
              <a:defRPr sz="2400">
                <a:solidFill>
                  <a:srgbClr val="262626"/>
                </a:solidFill>
              </a:defRPr>
            </a:lvl2pPr>
            <a:lvl3pPr marL="1219200" indent="-304800">
              <a:defRPr sz="2400">
                <a:solidFill>
                  <a:srgbClr val="262626"/>
                </a:solidFill>
              </a:defRPr>
            </a:lvl3pPr>
            <a:lvl4pPr marL="1714500" indent="-342900">
              <a:defRPr sz="2400">
                <a:solidFill>
                  <a:srgbClr val="262626"/>
                </a:solidFill>
              </a:defRPr>
            </a:lvl4pPr>
            <a:lvl5pPr marL="2171700" indent="-342900">
              <a:defRPr sz="2400">
                <a:solidFill>
                  <a:srgbClr val="262626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5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596672" y="560008"/>
            <a:ext cx="5552040" cy="1202269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353" name="Прямоугольник 18"/>
          <p:cNvSpPr/>
          <p:nvPr/>
        </p:nvSpPr>
        <p:spPr>
          <a:xfrm rot="5400000">
            <a:off x="14680" y="5772208"/>
            <a:ext cx="1059543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4" name="Прямоугольник 19"/>
          <p:cNvSpPr/>
          <p:nvPr/>
        </p:nvSpPr>
        <p:spPr>
          <a:xfrm rot="5400000">
            <a:off x="857620" y="6057689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5" name="Прямоугольник 20"/>
          <p:cNvSpPr/>
          <p:nvPr/>
        </p:nvSpPr>
        <p:spPr>
          <a:xfrm rot="5400000">
            <a:off x="446550" y="4909127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Прямоугольник 9"/>
          <p:cNvSpPr/>
          <p:nvPr/>
        </p:nvSpPr>
        <p:spPr>
          <a:xfrm>
            <a:off x="10914742" y="0"/>
            <a:ext cx="1277258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4" name="Рисунок 2"/>
          <p:cNvSpPr>
            <a:spLocks noGrp="1"/>
          </p:cNvSpPr>
          <p:nvPr>
            <p:ph type="pic" idx="21"/>
          </p:nvPr>
        </p:nvSpPr>
        <p:spPr>
          <a:xfrm>
            <a:off x="0" y="1"/>
            <a:ext cx="10885489" cy="346891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65" name="Прямоугольник 13"/>
          <p:cNvSpPr/>
          <p:nvPr/>
        </p:nvSpPr>
        <p:spPr>
          <a:xfrm>
            <a:off x="1857828" y="3819676"/>
            <a:ext cx="653144" cy="685503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6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12798" y="4644759"/>
            <a:ext cx="2743201" cy="73818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457200" algn="ctr">
              <a:buSzTx/>
              <a:buFontTx/>
              <a:buNone/>
              <a:defRPr sz="1800"/>
            </a:lvl2pPr>
            <a:lvl3pPr marL="0" indent="914400" algn="ctr">
              <a:buSzTx/>
              <a:buFontTx/>
              <a:buNone/>
              <a:defRPr sz="1800"/>
            </a:lvl3pPr>
            <a:lvl4pPr marL="0" indent="1371600" algn="ctr">
              <a:buSzTx/>
              <a:buFontTx/>
              <a:buNone/>
              <a:defRPr sz="1800"/>
            </a:lvl4pPr>
            <a:lvl5pPr marL="0" indent="1828800" algn="ctr">
              <a:buSzTx/>
              <a:buFontTx/>
              <a:buNone/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67" name="Прямоугольник 22"/>
          <p:cNvSpPr/>
          <p:nvPr/>
        </p:nvSpPr>
        <p:spPr>
          <a:xfrm>
            <a:off x="5014683" y="3819676"/>
            <a:ext cx="653144" cy="685503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8" name="Текст 2"/>
          <p:cNvSpPr>
            <a:spLocks noGrp="1"/>
          </p:cNvSpPr>
          <p:nvPr>
            <p:ph type="body" sz="quarter" idx="22"/>
          </p:nvPr>
        </p:nvSpPr>
        <p:spPr>
          <a:xfrm>
            <a:off x="3969654" y="4644759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/>
            </a:pPr>
            <a:endParaRPr/>
          </a:p>
        </p:txBody>
      </p:sp>
      <p:sp>
        <p:nvSpPr>
          <p:cNvPr id="369" name="Прямоугольник 24"/>
          <p:cNvSpPr/>
          <p:nvPr/>
        </p:nvSpPr>
        <p:spPr>
          <a:xfrm>
            <a:off x="8171539" y="3819676"/>
            <a:ext cx="653144" cy="685503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0" name="Текст 2"/>
          <p:cNvSpPr>
            <a:spLocks noGrp="1"/>
          </p:cNvSpPr>
          <p:nvPr>
            <p:ph type="body" sz="quarter" idx="23"/>
          </p:nvPr>
        </p:nvSpPr>
        <p:spPr>
          <a:xfrm>
            <a:off x="7126510" y="4644759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/>
            </a:pPr>
            <a:endParaRPr/>
          </a:p>
        </p:txBody>
      </p:sp>
      <p:sp>
        <p:nvSpPr>
          <p:cNvPr id="37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9" name="Рисунок 12"/>
          <p:cNvSpPr>
            <a:spLocks noGrp="1"/>
          </p:cNvSpPr>
          <p:nvPr>
            <p:ph type="pic" sz="quarter" idx="21"/>
          </p:nvPr>
        </p:nvSpPr>
        <p:spPr>
          <a:xfrm>
            <a:off x="10732" y="2815770"/>
            <a:ext cx="1874897" cy="311941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8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596673" y="944010"/>
            <a:ext cx="4918757" cy="1202268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381" name="Прямоугольник 1"/>
          <p:cNvSpPr/>
          <p:nvPr/>
        </p:nvSpPr>
        <p:spPr>
          <a:xfrm>
            <a:off x="5788812" y="0"/>
            <a:ext cx="5733144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82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6096001" y="560008"/>
            <a:ext cx="5016821" cy="57827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83" name="Рисунок 12"/>
          <p:cNvSpPr>
            <a:spLocks noGrp="1"/>
          </p:cNvSpPr>
          <p:nvPr>
            <p:ph type="pic" sz="quarter" idx="22"/>
          </p:nvPr>
        </p:nvSpPr>
        <p:spPr>
          <a:xfrm>
            <a:off x="1903978" y="2815770"/>
            <a:ext cx="1986804" cy="311941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84" name="Рисунок 12"/>
          <p:cNvSpPr>
            <a:spLocks noGrp="1"/>
          </p:cNvSpPr>
          <p:nvPr>
            <p:ph type="pic" sz="quarter" idx="23"/>
          </p:nvPr>
        </p:nvSpPr>
        <p:spPr>
          <a:xfrm>
            <a:off x="3902350" y="2815770"/>
            <a:ext cx="1874896" cy="311941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8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Рисунок 12"/>
          <p:cNvSpPr>
            <a:spLocks noGrp="1"/>
          </p:cNvSpPr>
          <p:nvPr>
            <p:ph type="pic" idx="21"/>
          </p:nvPr>
        </p:nvSpPr>
        <p:spPr>
          <a:xfrm>
            <a:off x="5413828" y="0"/>
            <a:ext cx="677817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93" name="Образец 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4107541" y="1156202"/>
            <a:ext cx="3483430" cy="2023549"/>
          </a:xfrm>
          <a:prstGeom prst="rect">
            <a:avLst/>
          </a:prstGeom>
          <a:solidFill>
            <a:srgbClr val="1A66FF"/>
          </a:solidFill>
          <a:ln w="19050">
            <a:solidFill>
              <a:srgbClr val="FFFFFF"/>
            </a:solidFill>
            <a:miter lim="800000"/>
          </a:ln>
        </p:spPr>
        <p:txBody>
          <a:bodyPr/>
          <a:lstStyle>
            <a:lvl1pPr algn="ctr">
              <a:defRPr sz="2400"/>
            </a:lvl1pPr>
          </a:lstStyle>
          <a:p>
            <a:r>
              <a:t>Образец заголовка</a:t>
            </a:r>
          </a:p>
        </p:txBody>
      </p:sp>
      <p:grpSp>
        <p:nvGrpSpPr>
          <p:cNvPr id="396" name="Заголовок 1"/>
          <p:cNvGrpSpPr/>
          <p:nvPr/>
        </p:nvGrpSpPr>
        <p:grpSpPr>
          <a:xfrm>
            <a:off x="8122887" y="1156202"/>
            <a:ext cx="3483429" cy="2023549"/>
            <a:chOff x="0" y="0"/>
            <a:chExt cx="3483428" cy="2023548"/>
          </a:xfrm>
        </p:grpSpPr>
        <p:sp>
          <p:nvSpPr>
            <p:cNvPr id="394" name="Прямоугольник"/>
            <p:cNvSpPr/>
            <p:nvPr/>
          </p:nvSpPr>
          <p:spPr>
            <a:xfrm>
              <a:off x="-1" y="0"/>
              <a:ext cx="3483430" cy="2023549"/>
            </a:xfrm>
            <a:prstGeom prst="rect">
              <a:avLst/>
            </a:prstGeom>
            <a:solidFill>
              <a:srgbClr val="1A66FF"/>
            </a:solidFill>
            <a:ln w="190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4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endParaRPr/>
            </a:p>
          </p:txBody>
        </p:sp>
        <p:sp>
          <p:nvSpPr>
            <p:cNvPr id="395" name="Образец…"/>
            <p:cNvSpPr txBox="1"/>
            <p:nvPr/>
          </p:nvSpPr>
          <p:spPr>
            <a:xfrm>
              <a:off x="55244" y="9525"/>
              <a:ext cx="3372940" cy="200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rmAutofit/>
            </a:bodyPr>
            <a:lstStyle/>
            <a:p>
              <a:pPr algn="ctr">
                <a:lnSpc>
                  <a:spcPct val="90000"/>
                </a:lnSpc>
                <a:defRPr sz="2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r>
                <a:t>Образец </a:t>
              </a:r>
              <a:endParaRPr sz="4400"/>
            </a:p>
            <a:p>
              <a:pPr algn="ctr">
                <a:lnSpc>
                  <a:spcPct val="90000"/>
                </a:lnSpc>
                <a:defRPr sz="2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r>
                <a:t>заголовка</a:t>
              </a:r>
            </a:p>
          </p:txBody>
        </p:sp>
      </p:grpSp>
      <p:grpSp>
        <p:nvGrpSpPr>
          <p:cNvPr id="399" name="Заголовок 1"/>
          <p:cNvGrpSpPr/>
          <p:nvPr/>
        </p:nvGrpSpPr>
        <p:grpSpPr>
          <a:xfrm>
            <a:off x="4107541" y="3776029"/>
            <a:ext cx="3483429" cy="2023550"/>
            <a:chOff x="0" y="0"/>
            <a:chExt cx="3483428" cy="2023548"/>
          </a:xfrm>
        </p:grpSpPr>
        <p:sp>
          <p:nvSpPr>
            <p:cNvPr id="397" name="Прямоугольник"/>
            <p:cNvSpPr/>
            <p:nvPr/>
          </p:nvSpPr>
          <p:spPr>
            <a:xfrm>
              <a:off x="-1" y="0"/>
              <a:ext cx="3483430" cy="2023549"/>
            </a:xfrm>
            <a:prstGeom prst="rect">
              <a:avLst/>
            </a:prstGeom>
            <a:solidFill>
              <a:srgbClr val="1A66FF"/>
            </a:solidFill>
            <a:ln w="190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4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endParaRPr/>
            </a:p>
          </p:txBody>
        </p:sp>
        <p:sp>
          <p:nvSpPr>
            <p:cNvPr id="398" name="Образец…"/>
            <p:cNvSpPr txBox="1"/>
            <p:nvPr/>
          </p:nvSpPr>
          <p:spPr>
            <a:xfrm>
              <a:off x="55244" y="9525"/>
              <a:ext cx="3372940" cy="200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rmAutofit/>
            </a:bodyPr>
            <a:lstStyle/>
            <a:p>
              <a:pPr algn="ctr">
                <a:lnSpc>
                  <a:spcPct val="90000"/>
                </a:lnSpc>
                <a:defRPr sz="2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r>
                <a:t>Образец </a:t>
              </a:r>
              <a:endParaRPr sz="4400"/>
            </a:p>
            <a:p>
              <a:pPr algn="ctr">
                <a:lnSpc>
                  <a:spcPct val="90000"/>
                </a:lnSpc>
                <a:defRPr sz="2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r>
                <a:t>заголовка</a:t>
              </a:r>
            </a:p>
          </p:txBody>
        </p:sp>
      </p:grpSp>
      <p:grpSp>
        <p:nvGrpSpPr>
          <p:cNvPr id="402" name="Заголовок 1"/>
          <p:cNvGrpSpPr/>
          <p:nvPr/>
        </p:nvGrpSpPr>
        <p:grpSpPr>
          <a:xfrm>
            <a:off x="8122887" y="3776029"/>
            <a:ext cx="3483429" cy="2023550"/>
            <a:chOff x="0" y="0"/>
            <a:chExt cx="3483428" cy="2023548"/>
          </a:xfrm>
        </p:grpSpPr>
        <p:sp>
          <p:nvSpPr>
            <p:cNvPr id="400" name="Прямоугольник"/>
            <p:cNvSpPr/>
            <p:nvPr/>
          </p:nvSpPr>
          <p:spPr>
            <a:xfrm>
              <a:off x="-1" y="0"/>
              <a:ext cx="3483430" cy="2023549"/>
            </a:xfrm>
            <a:prstGeom prst="rect">
              <a:avLst/>
            </a:prstGeom>
            <a:solidFill>
              <a:srgbClr val="1A66FF"/>
            </a:solidFill>
            <a:ln w="190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4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endParaRPr/>
            </a:p>
          </p:txBody>
        </p:sp>
        <p:sp>
          <p:nvSpPr>
            <p:cNvPr id="401" name="Образец…"/>
            <p:cNvSpPr txBox="1"/>
            <p:nvPr/>
          </p:nvSpPr>
          <p:spPr>
            <a:xfrm>
              <a:off x="55244" y="9525"/>
              <a:ext cx="3372940" cy="200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rmAutofit/>
            </a:bodyPr>
            <a:lstStyle/>
            <a:p>
              <a:pPr algn="ctr">
                <a:lnSpc>
                  <a:spcPct val="90000"/>
                </a:lnSpc>
                <a:defRPr sz="2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r>
                <a:t>Образец </a:t>
              </a:r>
              <a:endParaRPr sz="4400"/>
            </a:p>
            <a:p>
              <a:pPr algn="ctr">
                <a:lnSpc>
                  <a:spcPct val="90000"/>
                </a:lnSpc>
                <a:defRPr sz="2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r>
                <a:t>заголовка</a:t>
              </a:r>
            </a:p>
          </p:txBody>
        </p:sp>
      </p:grpSp>
      <p:sp>
        <p:nvSpPr>
          <p:cNvPr id="403" name="Заголовок 1"/>
          <p:cNvSpPr txBox="1"/>
          <p:nvPr/>
        </p:nvSpPr>
        <p:spPr>
          <a:xfrm>
            <a:off x="676764" y="2039933"/>
            <a:ext cx="3559229" cy="2051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>
            <a:lvl1pPr>
              <a:lnSpc>
                <a:spcPct val="90000"/>
              </a:lnSpc>
              <a:defRPr sz="4400">
                <a:solidFill>
                  <a:srgbClr val="1A66FF"/>
                </a:solidFill>
                <a:latin typeface="PermianSerifTypeface"/>
                <a:ea typeface="PermianSerifTypeface"/>
                <a:cs typeface="PermianSerifTypeface"/>
                <a:sym typeface="PermianSerifTypeface"/>
              </a:defRPr>
            </a:lvl1pPr>
          </a:lstStyle>
          <a:p>
            <a:r>
              <a:t>Образец заголовка</a:t>
            </a:r>
          </a:p>
        </p:txBody>
      </p:sp>
      <p:sp>
        <p:nvSpPr>
          <p:cNvPr id="404" name="Прямоугольник 22"/>
          <p:cNvSpPr/>
          <p:nvPr/>
        </p:nvSpPr>
        <p:spPr>
          <a:xfrm>
            <a:off x="2163104" y="6255897"/>
            <a:ext cx="573679" cy="602102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5" name="Прямоугольник 23"/>
          <p:cNvSpPr/>
          <p:nvPr/>
        </p:nvSpPr>
        <p:spPr>
          <a:xfrm>
            <a:off x="415452" y="5799578"/>
            <a:ext cx="369014" cy="38729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6" name="Прямоугольник 24"/>
          <p:cNvSpPr/>
          <p:nvPr/>
        </p:nvSpPr>
        <p:spPr>
          <a:xfrm>
            <a:off x="1746594" y="638413"/>
            <a:ext cx="235301" cy="2469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Прямоугольник 9"/>
          <p:cNvSpPr/>
          <p:nvPr/>
        </p:nvSpPr>
        <p:spPr>
          <a:xfrm>
            <a:off x="-3" y="0"/>
            <a:ext cx="12192003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596672" y="560008"/>
            <a:ext cx="10884129" cy="1202269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Текст заголовка</a:t>
            </a:r>
          </a:p>
        </p:txBody>
      </p:sp>
      <p:sp>
        <p:nvSpPr>
          <p:cNvPr id="416" name="Прямоугольник 18"/>
          <p:cNvSpPr/>
          <p:nvPr/>
        </p:nvSpPr>
        <p:spPr>
          <a:xfrm rot="5400000">
            <a:off x="14680" y="5960895"/>
            <a:ext cx="1059543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7" name="Прямоугольник 19"/>
          <p:cNvSpPr/>
          <p:nvPr/>
        </p:nvSpPr>
        <p:spPr>
          <a:xfrm rot="5400000">
            <a:off x="857620" y="6057691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8" name="Прямоугольник 20"/>
          <p:cNvSpPr/>
          <p:nvPr/>
        </p:nvSpPr>
        <p:spPr>
          <a:xfrm rot="5400000">
            <a:off x="113294" y="4662234"/>
            <a:ext cx="369015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9" name="Прямоугольник 10"/>
          <p:cNvSpPr/>
          <p:nvPr/>
        </p:nvSpPr>
        <p:spPr>
          <a:xfrm>
            <a:off x="1504139" y="2451380"/>
            <a:ext cx="1959431" cy="20565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12254" y="4644609"/>
            <a:ext cx="2743201" cy="73818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0" indent="45720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2pPr>
            <a:lvl3pPr marL="0" indent="91440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3pPr>
            <a:lvl4pPr marL="0" indent="137160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182880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21" name="Прямоугольник 14"/>
          <p:cNvSpPr/>
          <p:nvPr/>
        </p:nvSpPr>
        <p:spPr>
          <a:xfrm>
            <a:off x="5168996" y="2451380"/>
            <a:ext cx="1959431" cy="20565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2" name="Текст 2"/>
          <p:cNvSpPr>
            <a:spLocks noGrp="1"/>
          </p:cNvSpPr>
          <p:nvPr>
            <p:ph type="body" sz="quarter" idx="21"/>
          </p:nvPr>
        </p:nvSpPr>
        <p:spPr>
          <a:xfrm>
            <a:off x="4777111" y="4644609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423" name="Прямоугольник 21"/>
          <p:cNvSpPr/>
          <p:nvPr/>
        </p:nvSpPr>
        <p:spPr>
          <a:xfrm>
            <a:off x="8833853" y="2451380"/>
            <a:ext cx="1959431" cy="20565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4" name="Текст 2"/>
          <p:cNvSpPr>
            <a:spLocks noGrp="1"/>
          </p:cNvSpPr>
          <p:nvPr>
            <p:ph type="body" sz="quarter" idx="22"/>
          </p:nvPr>
        </p:nvSpPr>
        <p:spPr>
          <a:xfrm>
            <a:off x="8441969" y="4644609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425" name="Прямоугольник 23"/>
          <p:cNvSpPr/>
          <p:nvPr/>
        </p:nvSpPr>
        <p:spPr>
          <a:xfrm rot="5400000">
            <a:off x="10477113" y="-36940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6" name="Прямоугольник 24"/>
          <p:cNvSpPr/>
          <p:nvPr/>
        </p:nvSpPr>
        <p:spPr>
          <a:xfrm rot="5400000">
            <a:off x="11344112" y="747801"/>
            <a:ext cx="573679" cy="602101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Прямоугольник 9"/>
          <p:cNvSpPr/>
          <p:nvPr/>
        </p:nvSpPr>
        <p:spPr>
          <a:xfrm>
            <a:off x="-3" y="0"/>
            <a:ext cx="12192003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596672" y="560008"/>
            <a:ext cx="10884129" cy="1202269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Текст заголовка</a:t>
            </a:r>
          </a:p>
        </p:txBody>
      </p:sp>
      <p:sp>
        <p:nvSpPr>
          <p:cNvPr id="436" name="Прямоугольник 18"/>
          <p:cNvSpPr/>
          <p:nvPr/>
        </p:nvSpPr>
        <p:spPr>
          <a:xfrm rot="5400000">
            <a:off x="14680" y="5960895"/>
            <a:ext cx="1059543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7" name="Прямоугольник 19"/>
          <p:cNvSpPr/>
          <p:nvPr/>
        </p:nvSpPr>
        <p:spPr>
          <a:xfrm rot="5400000">
            <a:off x="857620" y="6057691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8" name="Прямоугольник 20"/>
          <p:cNvSpPr/>
          <p:nvPr/>
        </p:nvSpPr>
        <p:spPr>
          <a:xfrm rot="5400000">
            <a:off x="113294" y="4662234"/>
            <a:ext cx="369015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12254" y="4644609"/>
            <a:ext cx="2743201" cy="73818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0" indent="45720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2pPr>
            <a:lvl3pPr marL="0" indent="91440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3pPr>
            <a:lvl4pPr marL="0" indent="137160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182880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40" name="Текст 2"/>
          <p:cNvSpPr>
            <a:spLocks noGrp="1"/>
          </p:cNvSpPr>
          <p:nvPr>
            <p:ph type="body" sz="quarter" idx="21"/>
          </p:nvPr>
        </p:nvSpPr>
        <p:spPr>
          <a:xfrm>
            <a:off x="4777111" y="4644609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441" name="Текст 2"/>
          <p:cNvSpPr>
            <a:spLocks noGrp="1"/>
          </p:cNvSpPr>
          <p:nvPr>
            <p:ph type="body" sz="quarter" idx="22"/>
          </p:nvPr>
        </p:nvSpPr>
        <p:spPr>
          <a:xfrm>
            <a:off x="8441969" y="4644609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442" name="Прямоугольник 23"/>
          <p:cNvSpPr/>
          <p:nvPr/>
        </p:nvSpPr>
        <p:spPr>
          <a:xfrm rot="5400000">
            <a:off x="10477113" y="-36940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3" name="Прямоугольник 24"/>
          <p:cNvSpPr/>
          <p:nvPr/>
        </p:nvSpPr>
        <p:spPr>
          <a:xfrm rot="5400000">
            <a:off x="11344112" y="747801"/>
            <a:ext cx="573679" cy="602101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4" name="Рисунок 2"/>
          <p:cNvSpPr>
            <a:spLocks noGrp="1"/>
          </p:cNvSpPr>
          <p:nvPr>
            <p:ph type="pic" sz="quarter" idx="23"/>
          </p:nvPr>
        </p:nvSpPr>
        <p:spPr>
          <a:xfrm>
            <a:off x="1458329" y="2451100"/>
            <a:ext cx="2051051" cy="2057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5" name="Рисунок 2"/>
          <p:cNvSpPr>
            <a:spLocks noGrp="1"/>
          </p:cNvSpPr>
          <p:nvPr>
            <p:ph type="pic" sz="quarter" idx="24"/>
          </p:nvPr>
        </p:nvSpPr>
        <p:spPr>
          <a:xfrm>
            <a:off x="5123186" y="2451100"/>
            <a:ext cx="2051051" cy="2057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6" name="Рисунок 2"/>
          <p:cNvSpPr>
            <a:spLocks noGrp="1"/>
          </p:cNvSpPr>
          <p:nvPr>
            <p:ph type="pic" sz="quarter" idx="25"/>
          </p:nvPr>
        </p:nvSpPr>
        <p:spPr>
          <a:xfrm>
            <a:off x="8788044" y="2451100"/>
            <a:ext cx="2051051" cy="2057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7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Прямоугольник 26"/>
          <p:cNvSpPr/>
          <p:nvPr/>
        </p:nvSpPr>
        <p:spPr>
          <a:xfrm>
            <a:off x="8668542" y="2489162"/>
            <a:ext cx="2032002" cy="205380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5" name="Прямоугольник 21"/>
          <p:cNvSpPr/>
          <p:nvPr/>
        </p:nvSpPr>
        <p:spPr>
          <a:xfrm>
            <a:off x="5022734" y="2489162"/>
            <a:ext cx="2032002" cy="205380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6" name="Прямоугольник 14"/>
          <p:cNvSpPr/>
          <p:nvPr/>
        </p:nvSpPr>
        <p:spPr>
          <a:xfrm>
            <a:off x="1335314" y="2474647"/>
            <a:ext cx="2032002" cy="205380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596672" y="734181"/>
            <a:ext cx="10884129" cy="1202268"/>
          </a:xfrm>
          <a:prstGeom prst="rect">
            <a:avLst/>
          </a:prstGeom>
        </p:spPr>
        <p:txBody>
          <a:bodyPr anchor="b"/>
          <a:lstStyle>
            <a:lvl1pPr algn="ctr">
              <a:defRPr sz="5400"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45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12254" y="4818781"/>
            <a:ext cx="2743201" cy="73818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457200" algn="ctr">
              <a:buSzTx/>
              <a:buFontTx/>
              <a:buNone/>
              <a:defRPr sz="1800"/>
            </a:lvl2pPr>
            <a:lvl3pPr marL="0" indent="914400" algn="ctr">
              <a:buSzTx/>
              <a:buFontTx/>
              <a:buNone/>
              <a:defRPr sz="1800"/>
            </a:lvl3pPr>
            <a:lvl4pPr marL="0" indent="1371600" algn="ctr">
              <a:buSzTx/>
              <a:buFontTx/>
              <a:buNone/>
              <a:defRPr sz="1800"/>
            </a:lvl4pPr>
            <a:lvl5pPr marL="0" indent="1828800" algn="ctr">
              <a:buSzTx/>
              <a:buFontTx/>
              <a:buNone/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59" name="Текст 2"/>
          <p:cNvSpPr>
            <a:spLocks noGrp="1"/>
          </p:cNvSpPr>
          <p:nvPr>
            <p:ph type="body" sz="quarter" idx="21"/>
          </p:nvPr>
        </p:nvSpPr>
        <p:spPr>
          <a:xfrm>
            <a:off x="4777111" y="4818781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/>
            </a:pPr>
            <a:endParaRPr/>
          </a:p>
        </p:txBody>
      </p:sp>
      <p:sp>
        <p:nvSpPr>
          <p:cNvPr id="460" name="Текст 2"/>
          <p:cNvSpPr>
            <a:spLocks noGrp="1"/>
          </p:cNvSpPr>
          <p:nvPr>
            <p:ph type="body" sz="quarter" idx="22"/>
          </p:nvPr>
        </p:nvSpPr>
        <p:spPr>
          <a:xfrm>
            <a:off x="8441969" y="4818781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/>
            </a:pPr>
            <a:endParaRPr/>
          </a:p>
        </p:txBody>
      </p:sp>
      <p:sp>
        <p:nvSpPr>
          <p:cNvPr id="461" name="Рисунок 2"/>
          <p:cNvSpPr>
            <a:spLocks noGrp="1"/>
          </p:cNvSpPr>
          <p:nvPr>
            <p:ph type="pic" sz="quarter" idx="23"/>
          </p:nvPr>
        </p:nvSpPr>
        <p:spPr>
          <a:xfrm>
            <a:off x="1458329" y="2625271"/>
            <a:ext cx="2051051" cy="2057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62" name="Рисунок 2"/>
          <p:cNvSpPr>
            <a:spLocks noGrp="1"/>
          </p:cNvSpPr>
          <p:nvPr>
            <p:ph type="pic" sz="quarter" idx="24"/>
          </p:nvPr>
        </p:nvSpPr>
        <p:spPr>
          <a:xfrm>
            <a:off x="5123186" y="2625271"/>
            <a:ext cx="2051051" cy="2057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63" name="Рисунок 2"/>
          <p:cNvSpPr>
            <a:spLocks noGrp="1"/>
          </p:cNvSpPr>
          <p:nvPr>
            <p:ph type="pic" sz="quarter" idx="25"/>
          </p:nvPr>
        </p:nvSpPr>
        <p:spPr>
          <a:xfrm>
            <a:off x="8788044" y="2625271"/>
            <a:ext cx="2051051" cy="2057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6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124530" y="524932"/>
            <a:ext cx="3650669" cy="205158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46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5411361" y="1375304"/>
            <a:ext cx="4857751" cy="738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0" indent="1828800">
              <a:buSzTx/>
              <a:buFontTx/>
              <a:buNone/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7" name="Рисунок 6"/>
          <p:cNvSpPr>
            <a:spLocks noGrp="1"/>
          </p:cNvSpPr>
          <p:nvPr>
            <p:ph type="pic" sz="half" idx="21"/>
          </p:nvPr>
        </p:nvSpPr>
        <p:spPr>
          <a:xfrm>
            <a:off x="5360563" y="3037416"/>
            <a:ext cx="6831438" cy="32363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8" name="Рисунок 6"/>
          <p:cNvSpPr>
            <a:spLocks noGrp="1"/>
          </p:cNvSpPr>
          <p:nvPr>
            <p:ph type="pic" sz="quarter" idx="22"/>
          </p:nvPr>
        </p:nvSpPr>
        <p:spPr>
          <a:xfrm>
            <a:off x="1122044" y="3037416"/>
            <a:ext cx="3873290" cy="32363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9" name="Прямоугольник 8"/>
          <p:cNvSpPr/>
          <p:nvPr/>
        </p:nvSpPr>
        <p:spPr>
          <a:xfrm>
            <a:off x="-1" y="0"/>
            <a:ext cx="169336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0" name="Прямоугольник 11"/>
          <p:cNvSpPr/>
          <p:nvPr/>
        </p:nvSpPr>
        <p:spPr>
          <a:xfrm>
            <a:off x="11618321" y="524932"/>
            <a:ext cx="573679" cy="602102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Прямоугольник 12"/>
          <p:cNvSpPr/>
          <p:nvPr/>
        </p:nvSpPr>
        <p:spPr>
          <a:xfrm>
            <a:off x="10974229" y="229763"/>
            <a:ext cx="281237" cy="29517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" name="Прямоугольник 13"/>
          <p:cNvSpPr/>
          <p:nvPr/>
        </p:nvSpPr>
        <p:spPr>
          <a:xfrm>
            <a:off x="368402" y="5913315"/>
            <a:ext cx="388413" cy="407656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8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Прямоугольник 14"/>
          <p:cNvSpPr/>
          <p:nvPr/>
        </p:nvSpPr>
        <p:spPr>
          <a:xfrm>
            <a:off x="-1" y="-1"/>
            <a:ext cx="6110516" cy="34736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71763" y="1931067"/>
            <a:ext cx="5166989" cy="61007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>
                <a:solidFill>
                  <a:srgbClr val="262626"/>
                </a:solidFill>
              </a:defRPr>
            </a:lvl1pPr>
            <a:lvl2pPr marL="0" indent="457200" algn="ctr">
              <a:buSzTx/>
              <a:buFontTx/>
              <a:buNone/>
              <a:defRPr sz="1800">
                <a:solidFill>
                  <a:srgbClr val="262626"/>
                </a:solidFill>
              </a:defRPr>
            </a:lvl2pPr>
            <a:lvl3pPr marL="0" indent="914400" algn="ctr">
              <a:buSzTx/>
              <a:buFontTx/>
              <a:buNone/>
              <a:defRPr sz="1800">
                <a:solidFill>
                  <a:srgbClr val="262626"/>
                </a:solidFill>
              </a:defRPr>
            </a:lvl3pPr>
            <a:lvl4pPr marL="0" indent="1371600" algn="ctr">
              <a:buSzTx/>
              <a:buFontTx/>
              <a:buNone/>
              <a:defRPr sz="1800">
                <a:solidFill>
                  <a:srgbClr val="262626"/>
                </a:solidFill>
              </a:defRPr>
            </a:lvl4pPr>
            <a:lvl5pPr marL="0" indent="1828800" algn="ctr">
              <a:buSzTx/>
              <a:buFontTx/>
              <a:buNone/>
              <a:defRPr sz="1800">
                <a:solidFill>
                  <a:srgbClr val="262626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73" name="Рисунок 2"/>
          <p:cNvSpPr>
            <a:spLocks noGrp="1"/>
          </p:cNvSpPr>
          <p:nvPr>
            <p:ph type="pic" sz="half" idx="21"/>
          </p:nvPr>
        </p:nvSpPr>
        <p:spPr>
          <a:xfrm>
            <a:off x="6110513" y="0"/>
            <a:ext cx="6081487" cy="34735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74" name="Рисунок 2"/>
          <p:cNvSpPr>
            <a:spLocks noGrp="1"/>
          </p:cNvSpPr>
          <p:nvPr>
            <p:ph type="pic" sz="half" idx="22"/>
          </p:nvPr>
        </p:nvSpPr>
        <p:spPr>
          <a:xfrm>
            <a:off x="0" y="3473598"/>
            <a:ext cx="6110514" cy="34736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75" name="Прямоугольник 27"/>
          <p:cNvSpPr/>
          <p:nvPr/>
        </p:nvSpPr>
        <p:spPr>
          <a:xfrm>
            <a:off x="6110513" y="3473598"/>
            <a:ext cx="6110515" cy="347359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6" name="Текст 2"/>
          <p:cNvSpPr>
            <a:spLocks noGrp="1"/>
          </p:cNvSpPr>
          <p:nvPr>
            <p:ph type="body" sz="quarter" idx="23" hasCustomPrompt="1"/>
          </p:nvPr>
        </p:nvSpPr>
        <p:spPr>
          <a:xfrm>
            <a:off x="471762" y="998612"/>
            <a:ext cx="5166990" cy="738188"/>
          </a:xfrm>
          <a:prstGeom prst="rect">
            <a:avLst/>
          </a:prstGeom>
        </p:spPr>
        <p:txBody>
          <a:bodyPr/>
          <a:lstStyle>
            <a:lvl1pPr marL="0" indent="0" algn="ctr" defTabSz="557784">
              <a:spcBef>
                <a:spcPts val="600"/>
              </a:spcBef>
              <a:buSzTx/>
              <a:buFontTx/>
              <a:buNone/>
              <a:defRPr sz="4026">
                <a:solidFill>
                  <a:srgbClr val="FFFFFF"/>
                </a:solidFill>
                <a:latin typeface="PermianSerifTypeface"/>
                <a:ea typeface="PermianSerifTypeface"/>
                <a:cs typeface="PermianSerifTypeface"/>
                <a:sym typeface="PermianSerifTypeface"/>
              </a:defRPr>
            </a:lvl1pPr>
          </a:lstStyle>
          <a:p>
            <a:r>
              <a:t>число</a:t>
            </a:r>
          </a:p>
        </p:txBody>
      </p:sp>
      <p:sp>
        <p:nvSpPr>
          <p:cNvPr id="477" name="Текст 2"/>
          <p:cNvSpPr>
            <a:spLocks noGrp="1"/>
          </p:cNvSpPr>
          <p:nvPr>
            <p:ph type="body" sz="quarter" idx="24"/>
          </p:nvPr>
        </p:nvSpPr>
        <p:spPr>
          <a:xfrm>
            <a:off x="6582277" y="5371589"/>
            <a:ext cx="5166989" cy="610073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478" name="Текст 2"/>
          <p:cNvSpPr>
            <a:spLocks noGrp="1"/>
          </p:cNvSpPr>
          <p:nvPr>
            <p:ph type="body" sz="quarter" idx="25" hasCustomPrompt="1"/>
          </p:nvPr>
        </p:nvSpPr>
        <p:spPr>
          <a:xfrm>
            <a:off x="6582277" y="4439134"/>
            <a:ext cx="5166989" cy="738188"/>
          </a:xfrm>
          <a:prstGeom prst="rect">
            <a:avLst/>
          </a:prstGeom>
        </p:spPr>
        <p:txBody>
          <a:bodyPr/>
          <a:lstStyle>
            <a:lvl1pPr marL="0" indent="0" algn="ctr" defTabSz="557784">
              <a:spcBef>
                <a:spcPts val="600"/>
              </a:spcBef>
              <a:buSzTx/>
              <a:buFontTx/>
              <a:buNone/>
              <a:defRPr sz="4026">
                <a:solidFill>
                  <a:srgbClr val="FFFFFF"/>
                </a:solidFill>
                <a:latin typeface="PermianSerifTypeface"/>
                <a:ea typeface="PermianSerifTypeface"/>
                <a:cs typeface="PermianSerifTypeface"/>
                <a:sym typeface="PermianSerifTypeface"/>
              </a:defRPr>
            </a:lvl1pPr>
          </a:lstStyle>
          <a:p>
            <a:r>
              <a:t>число</a:t>
            </a:r>
          </a:p>
        </p:txBody>
      </p:sp>
      <p:sp>
        <p:nvSpPr>
          <p:cNvPr id="47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Рисунок 6"/>
          <p:cNvSpPr>
            <a:spLocks noGrp="1"/>
          </p:cNvSpPr>
          <p:nvPr>
            <p:ph type="pic" sz="half" idx="21"/>
          </p:nvPr>
        </p:nvSpPr>
        <p:spPr>
          <a:xfrm>
            <a:off x="0" y="988484"/>
            <a:ext cx="8610600" cy="34141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703132" y="1580884"/>
            <a:ext cx="3650668" cy="2051581"/>
          </a:xfrm>
          <a:prstGeom prst="rect">
            <a:avLst/>
          </a:prstGeom>
        </p:spPr>
        <p:txBody>
          <a:bodyPr anchor="b"/>
          <a:lstStyle>
            <a:lvl1pPr>
              <a:defRPr sz="5400"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6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8200" y="4847961"/>
            <a:ext cx="2743200" cy="738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0" indent="1828800">
              <a:buSzTx/>
              <a:buFontTx/>
              <a:buNone/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3" name="Текст 2"/>
          <p:cNvSpPr>
            <a:spLocks noGrp="1"/>
          </p:cNvSpPr>
          <p:nvPr>
            <p:ph type="body" sz="quarter" idx="22"/>
          </p:nvPr>
        </p:nvSpPr>
        <p:spPr>
          <a:xfrm>
            <a:off x="4038600" y="4847959"/>
            <a:ext cx="2743200" cy="7381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800"/>
            </a:pPr>
            <a:endParaRPr/>
          </a:p>
        </p:txBody>
      </p:sp>
      <p:sp>
        <p:nvSpPr>
          <p:cNvPr id="64" name="Текст 2"/>
          <p:cNvSpPr>
            <a:spLocks noGrp="1"/>
          </p:cNvSpPr>
          <p:nvPr>
            <p:ph type="body" sz="quarter" idx="23"/>
          </p:nvPr>
        </p:nvSpPr>
        <p:spPr>
          <a:xfrm>
            <a:off x="7239000" y="4842933"/>
            <a:ext cx="2743200" cy="7381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800"/>
            </a:pPr>
            <a:endParaRPr/>
          </a:p>
        </p:txBody>
      </p:sp>
      <p:sp>
        <p:nvSpPr>
          <p:cNvPr id="65" name="Прямоугольник 9"/>
          <p:cNvSpPr/>
          <p:nvPr/>
        </p:nvSpPr>
        <p:spPr>
          <a:xfrm>
            <a:off x="624955" y="4834580"/>
            <a:ext cx="192347" cy="20187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" name="Прямоугольник 10"/>
          <p:cNvSpPr/>
          <p:nvPr/>
        </p:nvSpPr>
        <p:spPr>
          <a:xfrm>
            <a:off x="8344944" y="674600"/>
            <a:ext cx="573679" cy="602102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Прямоугольник 11"/>
          <p:cNvSpPr/>
          <p:nvPr/>
        </p:nvSpPr>
        <p:spPr>
          <a:xfrm>
            <a:off x="6597292" y="218281"/>
            <a:ext cx="369014" cy="38729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" name="Прямоугольник 12"/>
          <p:cNvSpPr/>
          <p:nvPr/>
        </p:nvSpPr>
        <p:spPr>
          <a:xfrm>
            <a:off x="3846253" y="4834580"/>
            <a:ext cx="192347" cy="20187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" name="Прямоугольник 13"/>
          <p:cNvSpPr/>
          <p:nvPr/>
        </p:nvSpPr>
        <p:spPr>
          <a:xfrm>
            <a:off x="7046654" y="4834580"/>
            <a:ext cx="192347" cy="20187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610599" y="6356350"/>
            <a:ext cx="310593" cy="34544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Прямоугольник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546310" y="2478088"/>
            <a:ext cx="485775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7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546310" y="5357812"/>
            <a:ext cx="4857751" cy="738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262626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262626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262626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262626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262626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0" name="Рисунок 6"/>
          <p:cNvSpPr>
            <a:spLocks noGrp="1"/>
          </p:cNvSpPr>
          <p:nvPr>
            <p:ph type="pic" sz="half" idx="21"/>
          </p:nvPr>
        </p:nvSpPr>
        <p:spPr>
          <a:xfrm>
            <a:off x="8805332" y="0"/>
            <a:ext cx="308186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1" name="Рисунок 6"/>
          <p:cNvSpPr>
            <a:spLocks noGrp="1"/>
          </p:cNvSpPr>
          <p:nvPr>
            <p:ph type="pic" sz="half" idx="22"/>
          </p:nvPr>
        </p:nvSpPr>
        <p:spPr>
          <a:xfrm>
            <a:off x="5621866" y="0"/>
            <a:ext cx="306493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2" name="Прямоугольник 12"/>
          <p:cNvSpPr/>
          <p:nvPr/>
        </p:nvSpPr>
        <p:spPr>
          <a:xfrm>
            <a:off x="3979964" y="299370"/>
            <a:ext cx="662089" cy="694893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3" name="Прямоугольник 13"/>
          <p:cNvSpPr/>
          <p:nvPr/>
        </p:nvSpPr>
        <p:spPr>
          <a:xfrm>
            <a:off x="4621991" y="-1"/>
            <a:ext cx="1222830" cy="12834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4" name="Прямоугольник 14"/>
          <p:cNvSpPr/>
          <p:nvPr/>
        </p:nvSpPr>
        <p:spPr>
          <a:xfrm>
            <a:off x="4230758" y="714493"/>
            <a:ext cx="954314" cy="1001595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" name="Прямоугольник 15"/>
          <p:cNvSpPr/>
          <p:nvPr/>
        </p:nvSpPr>
        <p:spPr>
          <a:xfrm>
            <a:off x="11919657" y="6065673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" name="Прямоугольник 16"/>
          <p:cNvSpPr/>
          <p:nvPr/>
        </p:nvSpPr>
        <p:spPr>
          <a:xfrm>
            <a:off x="11362814" y="6163109"/>
            <a:ext cx="662089" cy="69489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-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Прямоугольник 2"/>
          <p:cNvSpPr/>
          <p:nvPr/>
        </p:nvSpPr>
        <p:spPr>
          <a:xfrm>
            <a:off x="-2" y="0"/>
            <a:ext cx="12192003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2248429"/>
            <a:ext cx="3869267" cy="2361142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Текст заголовка</a:t>
            </a:r>
          </a:p>
        </p:txBody>
      </p:sp>
      <p:sp>
        <p:nvSpPr>
          <p:cNvPr id="96" name="Прямоугольник 1"/>
          <p:cNvSpPr/>
          <p:nvPr/>
        </p:nvSpPr>
        <p:spPr>
          <a:xfrm>
            <a:off x="5266266" y="795867"/>
            <a:ext cx="5960535" cy="15917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" name="Прямоугольник 5"/>
          <p:cNvSpPr/>
          <p:nvPr/>
        </p:nvSpPr>
        <p:spPr>
          <a:xfrm>
            <a:off x="5266266" y="2633133"/>
            <a:ext cx="5960535" cy="15917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8" name="Прямоугольник 6"/>
          <p:cNvSpPr/>
          <p:nvPr/>
        </p:nvSpPr>
        <p:spPr>
          <a:xfrm>
            <a:off x="5266266" y="4470398"/>
            <a:ext cx="5960535" cy="15917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" name="Рисунок 7"/>
          <p:cNvSpPr>
            <a:spLocks noGrp="1"/>
          </p:cNvSpPr>
          <p:nvPr>
            <p:ph type="pic" sz="quarter" idx="21"/>
          </p:nvPr>
        </p:nvSpPr>
        <p:spPr>
          <a:xfrm>
            <a:off x="5265737" y="795337"/>
            <a:ext cx="2082801" cy="15922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0" name="Рисунок 7"/>
          <p:cNvSpPr>
            <a:spLocks noGrp="1"/>
          </p:cNvSpPr>
          <p:nvPr>
            <p:ph type="pic" sz="quarter" idx="22"/>
          </p:nvPr>
        </p:nvSpPr>
        <p:spPr>
          <a:xfrm>
            <a:off x="5265737" y="2632604"/>
            <a:ext cx="2082801" cy="15922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1" name="Рисунок 7"/>
          <p:cNvSpPr>
            <a:spLocks noGrp="1"/>
          </p:cNvSpPr>
          <p:nvPr>
            <p:ph type="pic" sz="quarter" idx="23"/>
          </p:nvPr>
        </p:nvSpPr>
        <p:spPr>
          <a:xfrm>
            <a:off x="5265737" y="4470134"/>
            <a:ext cx="2082801" cy="15922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7594600" y="1016189"/>
            <a:ext cx="2743200" cy="738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0" indent="1828800">
              <a:buSzTx/>
              <a:buFontTx/>
              <a:buNone/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3" name="Текст 2"/>
          <p:cNvSpPr>
            <a:spLocks noGrp="1"/>
          </p:cNvSpPr>
          <p:nvPr>
            <p:ph type="body" sz="quarter" idx="24"/>
          </p:nvPr>
        </p:nvSpPr>
        <p:spPr>
          <a:xfrm>
            <a:off x="7594600" y="2834739"/>
            <a:ext cx="2743200" cy="7381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800"/>
            </a:pPr>
            <a:endParaRPr/>
          </a:p>
        </p:txBody>
      </p:sp>
      <p:sp>
        <p:nvSpPr>
          <p:cNvPr id="104" name="Текст 2"/>
          <p:cNvSpPr>
            <a:spLocks noGrp="1"/>
          </p:cNvSpPr>
          <p:nvPr>
            <p:ph type="body" sz="quarter" idx="25"/>
          </p:nvPr>
        </p:nvSpPr>
        <p:spPr>
          <a:xfrm>
            <a:off x="7594600" y="4682142"/>
            <a:ext cx="2743200" cy="7381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800"/>
            </a:pPr>
            <a:endParaRPr/>
          </a:p>
        </p:txBody>
      </p:sp>
      <p:sp>
        <p:nvSpPr>
          <p:cNvPr id="105" name="Прямоугольник 15"/>
          <p:cNvSpPr/>
          <p:nvPr/>
        </p:nvSpPr>
        <p:spPr>
          <a:xfrm>
            <a:off x="11104591" y="5394464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" name="Прямоугольник 16"/>
          <p:cNvSpPr/>
          <p:nvPr/>
        </p:nvSpPr>
        <p:spPr>
          <a:xfrm>
            <a:off x="10768579" y="6375106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" name="Прямоугольник 18"/>
          <p:cNvSpPr/>
          <p:nvPr/>
        </p:nvSpPr>
        <p:spPr>
          <a:xfrm>
            <a:off x="4305129" y="4470134"/>
            <a:ext cx="595303" cy="6247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" name="Прямоугольник 19"/>
          <p:cNvSpPr/>
          <p:nvPr/>
        </p:nvSpPr>
        <p:spPr>
          <a:xfrm>
            <a:off x="4715924" y="4276485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9" name="Прямоугольник 20"/>
          <p:cNvSpPr/>
          <p:nvPr/>
        </p:nvSpPr>
        <p:spPr>
          <a:xfrm>
            <a:off x="10509290" y="355846"/>
            <a:ext cx="595303" cy="62479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" name="Прямоугольник 21"/>
          <p:cNvSpPr/>
          <p:nvPr/>
        </p:nvSpPr>
        <p:spPr>
          <a:xfrm>
            <a:off x="10939960" y="494551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" name="Прямоугольник 22"/>
          <p:cNvSpPr/>
          <p:nvPr/>
        </p:nvSpPr>
        <p:spPr>
          <a:xfrm>
            <a:off x="11632096" y="1346593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Прямоугольник 23"/>
          <p:cNvSpPr/>
          <p:nvPr/>
        </p:nvSpPr>
        <p:spPr>
          <a:xfrm>
            <a:off x="11643692" y="4987890"/>
            <a:ext cx="884322" cy="92813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Рисунок 6"/>
          <p:cNvSpPr>
            <a:spLocks noGrp="1"/>
          </p:cNvSpPr>
          <p:nvPr>
            <p:ph type="pic" idx="21"/>
          </p:nvPr>
        </p:nvSpPr>
        <p:spPr>
          <a:xfrm>
            <a:off x="-244699" y="-244699"/>
            <a:ext cx="12672812" cy="740535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3116278" y="2795193"/>
            <a:ext cx="5950857" cy="1325564"/>
          </a:xfrm>
          <a:prstGeom prst="rect">
            <a:avLst/>
          </a:prstGeom>
          <a:solidFill>
            <a:srgbClr val="1A66FF"/>
          </a:solidFill>
          <a:ln w="19050">
            <a:solidFill>
              <a:srgbClr val="FFFFFF"/>
            </a:solidFill>
            <a:miter lim="800000"/>
          </a:ln>
        </p:spPr>
        <p:txBody>
          <a:bodyPr/>
          <a:lstStyle>
            <a:lvl1pPr algn="ctr"/>
          </a:lstStyle>
          <a:p>
            <a:r>
              <a:t>Текст заголовка</a:t>
            </a:r>
          </a:p>
        </p:txBody>
      </p:sp>
      <p:sp>
        <p:nvSpPr>
          <p:cNvPr id="12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30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4038600" y="1825625"/>
            <a:ext cx="7315200" cy="4351338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1" name="Рисунок 6"/>
          <p:cNvSpPr>
            <a:spLocks noGrp="1"/>
          </p:cNvSpPr>
          <p:nvPr>
            <p:ph type="pic" sz="half" idx="21"/>
          </p:nvPr>
        </p:nvSpPr>
        <p:spPr>
          <a:xfrm>
            <a:off x="251582" y="0"/>
            <a:ext cx="349310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" name="Прямоугольник 7"/>
          <p:cNvSpPr/>
          <p:nvPr/>
        </p:nvSpPr>
        <p:spPr>
          <a:xfrm>
            <a:off x="110963" y="6176962"/>
            <a:ext cx="406880" cy="42703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" name="Прямоугольник 8"/>
          <p:cNvSpPr/>
          <p:nvPr/>
        </p:nvSpPr>
        <p:spPr>
          <a:xfrm>
            <a:off x="658460" y="6047466"/>
            <a:ext cx="246763" cy="25898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Прямоугольник 9"/>
          <p:cNvSpPr/>
          <p:nvPr/>
        </p:nvSpPr>
        <p:spPr>
          <a:xfrm>
            <a:off x="10927316" y="193901"/>
            <a:ext cx="520539" cy="5463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43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038600" y="1973943"/>
            <a:ext cx="7315200" cy="58057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4" name="Рисунок 6"/>
          <p:cNvSpPr>
            <a:spLocks noGrp="1"/>
          </p:cNvSpPr>
          <p:nvPr>
            <p:ph type="pic" sz="half" idx="21"/>
          </p:nvPr>
        </p:nvSpPr>
        <p:spPr>
          <a:xfrm>
            <a:off x="251582" y="0"/>
            <a:ext cx="349310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5" name="Прямоугольник 7"/>
          <p:cNvSpPr/>
          <p:nvPr/>
        </p:nvSpPr>
        <p:spPr>
          <a:xfrm>
            <a:off x="110963" y="6176962"/>
            <a:ext cx="406880" cy="42703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" name="Прямоугольник 8"/>
          <p:cNvSpPr/>
          <p:nvPr/>
        </p:nvSpPr>
        <p:spPr>
          <a:xfrm>
            <a:off x="658460" y="6047466"/>
            <a:ext cx="246763" cy="25898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7" name="Прямоугольник 9"/>
          <p:cNvSpPr/>
          <p:nvPr/>
        </p:nvSpPr>
        <p:spPr>
          <a:xfrm>
            <a:off x="10927316" y="193901"/>
            <a:ext cx="520539" cy="5463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5"/>
          <p:cNvSpPr/>
          <p:nvPr/>
        </p:nvSpPr>
        <p:spPr>
          <a:xfrm>
            <a:off x="0" y="365124"/>
            <a:ext cx="12192000" cy="1325563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4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8200" y="1851025"/>
            <a:ext cx="10515600" cy="422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476049" y="6311900"/>
            <a:ext cx="310592" cy="3454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9pPr>
    </p:titleStyle>
    <p:bodyStyle>
      <a:lvl1pPr marL="228600" marR="0" indent="-228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1pPr>
      <a:lvl2pPr marL="723900" marR="0" indent="-2667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2pPr>
      <a:lvl3pPr marL="1234439" marR="0" indent="-320039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3pPr>
      <a:lvl4pPr marL="17272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4pPr>
      <a:lvl5pPr marL="21844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5pPr>
      <a:lvl6pPr marL="26416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6pPr>
      <a:lvl7pPr marL="30988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7pPr>
      <a:lvl8pPr marL="35560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8pPr>
      <a:lvl9pPr marL="40132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Заголовок 1"/>
          <p:cNvSpPr txBox="1">
            <a:spLocks noGrp="1"/>
          </p:cNvSpPr>
          <p:nvPr>
            <p:ph type="ctrTitle"/>
          </p:nvPr>
        </p:nvSpPr>
        <p:spPr>
          <a:xfrm>
            <a:off x="1243208" y="2858517"/>
            <a:ext cx="9144001" cy="1668285"/>
          </a:xfrm>
          <a:prstGeom prst="rect">
            <a:avLst/>
          </a:prstGeom>
        </p:spPr>
        <p:txBody>
          <a:bodyPr/>
          <a:lstStyle>
            <a:lvl1pPr defTabSz="740663">
              <a:defRPr sz="3240"/>
            </a:lvl1pPr>
          </a:lstStyle>
          <a:p>
            <a:r>
              <a:rPr dirty="0" smtClean="0"/>
              <a:t>И</a:t>
            </a:r>
            <a:r>
              <a:rPr lang="ru-RU" dirty="0" smtClean="0"/>
              <a:t>КМ – Индивидуальное </a:t>
            </a:r>
            <a:r>
              <a:rPr lang="ru-RU" dirty="0" smtClean="0"/>
              <a:t>задание</a:t>
            </a:r>
            <a:r>
              <a:rPr lang="en-US" smtClean="0"/>
              <a:t/>
            </a:r>
            <a:br>
              <a:rPr lang="en-US" smtClean="0"/>
            </a:br>
            <a:r>
              <a:rPr lang="ru-RU" smtClean="0"/>
              <a:t>«</a:t>
            </a:r>
            <a:r>
              <a:rPr lang="ru-RU" dirty="0" smtClean="0"/>
              <a:t>Динамические структуры данных».</a:t>
            </a:r>
            <a:br>
              <a:rPr lang="ru-RU" dirty="0" smtClean="0"/>
            </a:br>
            <a:r>
              <a:rPr lang="ru-RU" dirty="0" smtClean="0"/>
              <a:t>Вариант 4</a:t>
            </a:r>
            <a:endParaRPr dirty="0"/>
          </a:p>
        </p:txBody>
      </p:sp>
      <p:sp>
        <p:nvSpPr>
          <p:cNvPr id="496" name="Подзаголовок 2"/>
          <p:cNvSpPr txBox="1">
            <a:spLocks noGrp="1"/>
          </p:cNvSpPr>
          <p:nvPr>
            <p:ph type="subTitle" sz="quarter" idx="1"/>
          </p:nvPr>
        </p:nvSpPr>
        <p:spPr>
          <a:xfrm>
            <a:off x="1243208" y="4700789"/>
            <a:ext cx="9144001" cy="678713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Румянцев Владимир ПМИ-10-2023</a:t>
            </a:r>
            <a:endParaRPr dirty="0"/>
          </a:p>
        </p:txBody>
      </p:sp>
      <p:sp>
        <p:nvSpPr>
          <p:cNvPr id="4" name="Shape 2770"/>
          <p:cNvSpPr/>
          <p:nvPr/>
        </p:nvSpPr>
        <p:spPr>
          <a:xfrm>
            <a:off x="8422758" y="3044952"/>
            <a:ext cx="1481850" cy="1481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dirty="0" smtClean="0"/>
              <a:t>Примеры работы программы</a:t>
            </a:r>
            <a:endParaRPr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292584" cy="517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763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dirty="0" smtClean="0"/>
              <a:t>Примеры работы программы</a:t>
            </a: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" y="1690688"/>
            <a:ext cx="12283440" cy="518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46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Текст 17"/>
          <p:cNvSpPr txBox="1">
            <a:spLocks noGrp="1"/>
          </p:cNvSpPr>
          <p:nvPr>
            <p:ph type="body" sz="quarter" idx="1"/>
          </p:nvPr>
        </p:nvSpPr>
        <p:spPr>
          <a:xfrm>
            <a:off x="5362575" y="1159551"/>
            <a:ext cx="4857751" cy="738188"/>
          </a:xfrm>
          <a:prstGeom prst="rect">
            <a:avLst/>
          </a:prstGeom>
        </p:spPr>
        <p:txBody>
          <a:bodyPr anchor="b">
            <a:noAutofit/>
          </a:bodyPr>
          <a:lstStyle/>
          <a:p>
            <a:r>
              <a:rPr lang="ru-RU" sz="2000" dirty="0" smtClean="0"/>
              <a:t>Румянцев Владимир ПМИ-10-2023</a:t>
            </a:r>
            <a:endParaRPr sz="2000" dirty="0"/>
          </a:p>
        </p:txBody>
      </p:sp>
      <p:pic>
        <p:nvPicPr>
          <p:cNvPr id="504" name="Рисунок 23" descr="Рисунок 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2044" y="1132882"/>
            <a:ext cx="3084197" cy="764857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75" y="2885623"/>
            <a:ext cx="3390900" cy="3238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575" y="2885623"/>
            <a:ext cx="6829425" cy="3238500"/>
          </a:xfrm>
          <a:prstGeom prst="rect">
            <a:avLst/>
          </a:prstGeom>
        </p:spPr>
      </p:pic>
      <p:sp>
        <p:nvSpPr>
          <p:cNvPr id="12" name="Shape 2587"/>
          <p:cNvSpPr/>
          <p:nvPr/>
        </p:nvSpPr>
        <p:spPr>
          <a:xfrm>
            <a:off x="9717406" y="1528645"/>
            <a:ext cx="279329" cy="279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45719" rIns="45719" anchor="ctr"/>
          <a:lstStyle/>
          <a:p>
            <a:pPr defTabSz="228531">
              <a:defRPr sz="1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dirty="0"/>
          </a:p>
        </p:txBody>
      </p:sp>
      <p:sp>
        <p:nvSpPr>
          <p:cNvPr id="499" name="Текст 2"/>
          <p:cNvSpPr txBox="1"/>
          <p:nvPr/>
        </p:nvSpPr>
        <p:spPr>
          <a:xfrm>
            <a:off x="883919" y="2052734"/>
            <a:ext cx="10424162" cy="4073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fontScale="85000" lnSpcReduction="20000"/>
          </a:bodyPr>
          <a:lstStyle/>
          <a:p>
            <a:pPr>
              <a:lnSpc>
                <a:spcPct val="96000"/>
              </a:lnSpc>
              <a:spcBef>
                <a:spcPts val="1000"/>
              </a:spcBef>
              <a:defRPr sz="2100"/>
            </a:pPr>
            <a:r>
              <a:rPr lang="ru-RU" dirty="0"/>
              <a:t>Абстрактная вычислительная машина имеет один регистр и шесть инструкций:</a:t>
            </a:r>
          </a:p>
          <a:p>
            <a:pPr>
              <a:lnSpc>
                <a:spcPct val="96000"/>
              </a:lnSpc>
              <a:spcBef>
                <a:spcPts val="1000"/>
              </a:spcBef>
              <a:defRPr sz="2100"/>
            </a:pPr>
            <a:r>
              <a:rPr lang="ru-RU" dirty="0"/>
              <a:t>LD A Помещает операнд А в регистр</a:t>
            </a:r>
          </a:p>
          <a:p>
            <a:pPr>
              <a:lnSpc>
                <a:spcPct val="96000"/>
              </a:lnSpc>
              <a:spcBef>
                <a:spcPts val="1000"/>
              </a:spcBef>
              <a:defRPr sz="2100"/>
            </a:pPr>
            <a:r>
              <a:rPr lang="ru-RU" dirty="0"/>
              <a:t>ST A Помещает содержимое регистра в переменную с именем А</a:t>
            </a:r>
          </a:p>
          <a:p>
            <a:pPr>
              <a:lnSpc>
                <a:spcPct val="96000"/>
              </a:lnSpc>
              <a:spcBef>
                <a:spcPts val="1000"/>
              </a:spcBef>
              <a:defRPr sz="2100"/>
            </a:pPr>
            <a:r>
              <a:rPr lang="ru-RU" dirty="0"/>
              <a:t>AD A Прибавляет значение А к регистру. Результат остается в регистре.</a:t>
            </a:r>
          </a:p>
          <a:p>
            <a:pPr>
              <a:lnSpc>
                <a:spcPct val="96000"/>
              </a:lnSpc>
              <a:spcBef>
                <a:spcPts val="1000"/>
              </a:spcBef>
              <a:defRPr sz="2100"/>
            </a:pPr>
            <a:r>
              <a:rPr lang="ru-RU" dirty="0"/>
              <a:t>SB A Вычитает значение А из регистра. Результат остается в регистре.</a:t>
            </a:r>
          </a:p>
          <a:p>
            <a:pPr>
              <a:lnSpc>
                <a:spcPct val="96000"/>
              </a:lnSpc>
              <a:spcBef>
                <a:spcPts val="1000"/>
              </a:spcBef>
              <a:defRPr sz="2100"/>
            </a:pPr>
            <a:r>
              <a:rPr lang="ru-RU" dirty="0"/>
              <a:t>ML A Умножает содержимое регистра на значение переменной с именем A. Результат остается в регистре.</a:t>
            </a:r>
          </a:p>
          <a:p>
            <a:pPr>
              <a:lnSpc>
                <a:spcPct val="96000"/>
              </a:lnSpc>
              <a:spcBef>
                <a:spcPts val="1000"/>
              </a:spcBef>
              <a:defRPr sz="2100"/>
            </a:pPr>
            <a:r>
              <a:rPr lang="ru-RU" dirty="0"/>
              <a:t>DV A Делит содержимое регистра на значение А. Результат остается в регистре.</a:t>
            </a:r>
          </a:p>
          <a:p>
            <a:pPr>
              <a:lnSpc>
                <a:spcPct val="96000"/>
              </a:lnSpc>
              <a:spcBef>
                <a:spcPts val="1000"/>
              </a:spcBef>
              <a:defRPr sz="2100"/>
            </a:pPr>
            <a:endParaRPr lang="ru-RU" dirty="0"/>
          </a:p>
          <a:p>
            <a:pPr>
              <a:lnSpc>
                <a:spcPct val="96000"/>
              </a:lnSpc>
              <a:spcBef>
                <a:spcPts val="1000"/>
              </a:spcBef>
              <a:defRPr sz="2100"/>
            </a:pPr>
            <a:r>
              <a:rPr lang="ru-RU" dirty="0"/>
              <a:t>Дано выражение в постфиксной форме, состоящее из однобуквенных операндов и операций «+», «–», «*», «/». Написать программу вывода инструкций вычислительной машины, необходимых для вычисления выражения. Результат вычисления должен оставаться в регистре, разрешается использовать обозначения </a:t>
            </a:r>
            <a:r>
              <a:rPr lang="ru-RU" dirty="0" err="1"/>
              <a:t>Tn</a:t>
            </a:r>
            <a:r>
              <a:rPr lang="ru-RU" dirty="0"/>
              <a:t> для временных переменных.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dirty="0"/>
          </a:p>
        </p:txBody>
      </p:sp>
      <p:sp>
        <p:nvSpPr>
          <p:cNvPr id="499" name="Текст 2"/>
          <p:cNvSpPr txBox="1"/>
          <p:nvPr/>
        </p:nvSpPr>
        <p:spPr>
          <a:xfrm>
            <a:off x="883919" y="2052734"/>
            <a:ext cx="10424162" cy="4073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fontScale="85000" lnSpcReduction="20000"/>
          </a:bodyPr>
          <a:lstStyle/>
          <a:p>
            <a:pPr>
              <a:lnSpc>
                <a:spcPct val="96000"/>
              </a:lnSpc>
              <a:spcBef>
                <a:spcPts val="1000"/>
              </a:spcBef>
              <a:defRPr sz="2100"/>
            </a:pPr>
            <a:r>
              <a:rPr lang="ru-RU" dirty="0"/>
              <a:t>Пример: для выражения </a:t>
            </a:r>
            <a:r>
              <a:rPr lang="en-US" dirty="0"/>
              <a:t>ABC*+DE-/ </a:t>
            </a:r>
            <a:r>
              <a:rPr lang="ru-RU" dirty="0"/>
              <a:t>перечень инструкций имеет вид:</a:t>
            </a:r>
          </a:p>
          <a:p>
            <a:pPr>
              <a:lnSpc>
                <a:spcPct val="96000"/>
              </a:lnSpc>
              <a:spcBef>
                <a:spcPts val="1000"/>
              </a:spcBef>
              <a:defRPr sz="2100"/>
            </a:pPr>
            <a:r>
              <a:rPr lang="en-US" dirty="0"/>
              <a:t>LD B</a:t>
            </a:r>
          </a:p>
          <a:p>
            <a:pPr>
              <a:lnSpc>
                <a:spcPct val="96000"/>
              </a:lnSpc>
              <a:spcBef>
                <a:spcPts val="1000"/>
              </a:spcBef>
              <a:defRPr sz="2100"/>
            </a:pPr>
            <a:r>
              <a:rPr lang="en-US" dirty="0"/>
              <a:t>ML C</a:t>
            </a:r>
          </a:p>
          <a:p>
            <a:pPr>
              <a:lnSpc>
                <a:spcPct val="96000"/>
              </a:lnSpc>
              <a:spcBef>
                <a:spcPts val="1000"/>
              </a:spcBef>
              <a:defRPr sz="2100"/>
            </a:pPr>
            <a:r>
              <a:rPr lang="en-US" dirty="0"/>
              <a:t>ST T1</a:t>
            </a:r>
          </a:p>
          <a:p>
            <a:pPr>
              <a:lnSpc>
                <a:spcPct val="96000"/>
              </a:lnSpc>
              <a:spcBef>
                <a:spcPts val="1000"/>
              </a:spcBef>
              <a:defRPr sz="2100"/>
            </a:pPr>
            <a:r>
              <a:rPr lang="en-US" dirty="0"/>
              <a:t>LD A</a:t>
            </a:r>
          </a:p>
          <a:p>
            <a:pPr>
              <a:lnSpc>
                <a:spcPct val="96000"/>
              </a:lnSpc>
              <a:spcBef>
                <a:spcPts val="1000"/>
              </a:spcBef>
              <a:defRPr sz="2100"/>
            </a:pPr>
            <a:r>
              <a:rPr lang="en-US" dirty="0"/>
              <a:t>AD T1</a:t>
            </a:r>
          </a:p>
          <a:p>
            <a:pPr>
              <a:lnSpc>
                <a:spcPct val="96000"/>
              </a:lnSpc>
              <a:spcBef>
                <a:spcPts val="1000"/>
              </a:spcBef>
              <a:defRPr sz="2100"/>
            </a:pPr>
            <a:r>
              <a:rPr lang="en-US" dirty="0"/>
              <a:t>ST T1</a:t>
            </a:r>
          </a:p>
          <a:p>
            <a:pPr>
              <a:lnSpc>
                <a:spcPct val="96000"/>
              </a:lnSpc>
              <a:spcBef>
                <a:spcPts val="1000"/>
              </a:spcBef>
              <a:defRPr sz="2100"/>
            </a:pPr>
            <a:r>
              <a:rPr lang="en-US" dirty="0"/>
              <a:t>LD D</a:t>
            </a:r>
          </a:p>
          <a:p>
            <a:pPr>
              <a:lnSpc>
                <a:spcPct val="96000"/>
              </a:lnSpc>
              <a:spcBef>
                <a:spcPts val="1000"/>
              </a:spcBef>
              <a:defRPr sz="2100"/>
            </a:pPr>
            <a:r>
              <a:rPr lang="en-US" dirty="0"/>
              <a:t>SB E</a:t>
            </a:r>
          </a:p>
          <a:p>
            <a:pPr>
              <a:lnSpc>
                <a:spcPct val="96000"/>
              </a:lnSpc>
              <a:spcBef>
                <a:spcPts val="1000"/>
              </a:spcBef>
              <a:defRPr sz="2100"/>
            </a:pPr>
            <a:r>
              <a:rPr lang="en-US" dirty="0"/>
              <a:t>ST T2</a:t>
            </a:r>
          </a:p>
          <a:p>
            <a:pPr>
              <a:lnSpc>
                <a:spcPct val="96000"/>
              </a:lnSpc>
              <a:spcBef>
                <a:spcPts val="1000"/>
              </a:spcBef>
              <a:defRPr sz="2100"/>
            </a:pPr>
            <a:r>
              <a:rPr lang="en-US" dirty="0"/>
              <a:t>LD T1</a:t>
            </a:r>
          </a:p>
          <a:p>
            <a:pPr>
              <a:lnSpc>
                <a:spcPct val="96000"/>
              </a:lnSpc>
              <a:spcBef>
                <a:spcPts val="1000"/>
              </a:spcBef>
              <a:defRPr sz="2100"/>
            </a:pPr>
            <a:r>
              <a:rPr lang="en-US" dirty="0"/>
              <a:t>DV T2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70963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Алгоритм решения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0072"/>
            <a:ext cx="12192000" cy="447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514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Алгоритм решения</a:t>
            </a:r>
            <a:endParaRPr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9297"/>
            <a:ext cx="12192000" cy="463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471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Алгоритм решения</a:t>
            </a: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0963656" cy="53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459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Алгоритм решения</a:t>
            </a: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541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945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Алгоритм решения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11680"/>
            <a:ext cx="12065125" cy="435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75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Алгоритм решения</a:t>
            </a: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" y="2275532"/>
            <a:ext cx="12118849" cy="421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057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PermianSansTypeface"/>
        <a:ea typeface="PermianSansTypeface"/>
        <a:cs typeface="PermianSansTypeface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PermianSansTypeface"/>
        <a:ea typeface="PermianSansTypeface"/>
        <a:cs typeface="PermianSansTypeface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195</Words>
  <Application>Microsoft Office PowerPoint</Application>
  <PresentationFormat>Широкоэкранный</PresentationFormat>
  <Paragraphs>34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Lato Regular</vt:lpstr>
      <vt:lpstr>PermianSansTypeface</vt:lpstr>
      <vt:lpstr>PermianSerifTypeface</vt:lpstr>
      <vt:lpstr>Тема Office</vt:lpstr>
      <vt:lpstr>ИКМ – Индивидуальное задание «Динамические структуры данных». Вариант 4</vt:lpstr>
      <vt:lpstr>Постановка задачи</vt:lpstr>
      <vt:lpstr>Постановка задачи</vt:lpstr>
      <vt:lpstr>Алгоритм решения</vt:lpstr>
      <vt:lpstr>Алгоритм решения</vt:lpstr>
      <vt:lpstr>Алгоритм решения</vt:lpstr>
      <vt:lpstr>Алгоритм решения</vt:lpstr>
      <vt:lpstr>Алгоритм решения</vt:lpstr>
      <vt:lpstr>Алгоритм решения</vt:lpstr>
      <vt:lpstr>Примеры работы программы</vt:lpstr>
      <vt:lpstr>Примеры работы программы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ИКМ – Индивидуальное задание «Динамические структуры данных». Вариант 4</dc:title>
  <dc:creator>Vladimir</dc:creator>
  <cp:lastModifiedBy>Vladimir</cp:lastModifiedBy>
  <cp:revision>11</cp:revision>
  <dcterms:modified xsi:type="dcterms:W3CDTF">2024-06-18T21:30:47Z</dcterms:modified>
</cp:coreProperties>
</file>